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62" r:id="rId5"/>
    <p:sldMasterId id="2147483763" r:id="rId6"/>
    <p:sldMasterId id="2147483764" r:id="rId7"/>
    <p:sldMasterId id="2147483765" r:id="rId8"/>
    <p:sldMasterId id="2147483766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</p:sldIdLst>
  <p:sldSz cy="51435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  <p:embeddedFont>
      <p:font typeface="Lato Light"/>
      <p:regular r:id="rId36"/>
      <p:bold r:id="rId37"/>
      <p:italic r:id="rId38"/>
      <p:boldItalic r:id="rId39"/>
    </p:embeddedFont>
    <p:embeddedFont>
      <p:font typeface="Montserrat Medium"/>
      <p:regular r:id="rId40"/>
      <p:bold r:id="rId41"/>
      <p:italic r:id="rId42"/>
      <p:boldItalic r:id="rId43"/>
    </p:embeddedFont>
    <p:embeddedFont>
      <p:font typeface="Montserrat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E578535-11B0-4037-8B7A-4C22FB1CE6FE}">
  <a:tblStyle styleId="{BE578535-11B0-4037-8B7A-4C22FB1CE6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regular.fntdata"/><Relationship Id="rId20" Type="http://schemas.openxmlformats.org/officeDocument/2006/relationships/slide" Target="slides/slide10.xml"/><Relationship Id="rId42" Type="http://schemas.openxmlformats.org/officeDocument/2006/relationships/font" Target="fonts/MontserratMedium-italic.fntdata"/><Relationship Id="rId41" Type="http://schemas.openxmlformats.org/officeDocument/2006/relationships/font" Target="fonts/MontserratMedium-bold.fntdata"/><Relationship Id="rId22" Type="http://schemas.openxmlformats.org/officeDocument/2006/relationships/slide" Target="slides/slide12.xml"/><Relationship Id="rId44" Type="http://schemas.openxmlformats.org/officeDocument/2006/relationships/font" Target="fonts/MontserratLight-regular.fntdata"/><Relationship Id="rId21" Type="http://schemas.openxmlformats.org/officeDocument/2006/relationships/slide" Target="slides/slide11.xml"/><Relationship Id="rId43" Type="http://schemas.openxmlformats.org/officeDocument/2006/relationships/font" Target="fonts/MontserratMedium-boldItalic.fntdata"/><Relationship Id="rId24" Type="http://schemas.openxmlformats.org/officeDocument/2006/relationships/slide" Target="slides/slide14.xml"/><Relationship Id="rId46" Type="http://schemas.openxmlformats.org/officeDocument/2006/relationships/font" Target="fonts/MontserratLight-italic.fntdata"/><Relationship Id="rId23" Type="http://schemas.openxmlformats.org/officeDocument/2006/relationships/slide" Target="slides/slide13.xml"/><Relationship Id="rId45" Type="http://schemas.openxmlformats.org/officeDocument/2006/relationships/font" Target="fonts/MontserratLight-bold.fntdata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47" Type="http://schemas.openxmlformats.org/officeDocument/2006/relationships/font" Target="fonts/MontserratLight-boldItalic.fntdata"/><Relationship Id="rId28" Type="http://schemas.openxmlformats.org/officeDocument/2006/relationships/font" Target="fonts/Montserrat-regular.fntdata"/><Relationship Id="rId27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Montserrat-bold.fntdata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1.xml"/><Relationship Id="rId33" Type="http://schemas.openxmlformats.org/officeDocument/2006/relationships/font" Target="fonts/Lato-bold.fntdata"/><Relationship Id="rId10" Type="http://schemas.openxmlformats.org/officeDocument/2006/relationships/notesMaster" Target="notesMasters/notesMaster1.xml"/><Relationship Id="rId32" Type="http://schemas.openxmlformats.org/officeDocument/2006/relationships/font" Target="fonts/Lato-regular.fntdata"/><Relationship Id="rId13" Type="http://schemas.openxmlformats.org/officeDocument/2006/relationships/slide" Target="slides/slide3.xml"/><Relationship Id="rId35" Type="http://schemas.openxmlformats.org/officeDocument/2006/relationships/font" Target="fonts/Lato-boldItalic.fntdata"/><Relationship Id="rId12" Type="http://schemas.openxmlformats.org/officeDocument/2006/relationships/slide" Target="slides/slide2.xml"/><Relationship Id="rId34" Type="http://schemas.openxmlformats.org/officeDocument/2006/relationships/font" Target="fonts/Lato-italic.fntdata"/><Relationship Id="rId15" Type="http://schemas.openxmlformats.org/officeDocument/2006/relationships/slide" Target="slides/slide5.xml"/><Relationship Id="rId37" Type="http://schemas.openxmlformats.org/officeDocument/2006/relationships/font" Target="fonts/LatoLight-bold.fntdata"/><Relationship Id="rId14" Type="http://schemas.openxmlformats.org/officeDocument/2006/relationships/slide" Target="slides/slide4.xml"/><Relationship Id="rId36" Type="http://schemas.openxmlformats.org/officeDocument/2006/relationships/font" Target="fonts/LatoLight-regular.fntdata"/><Relationship Id="rId17" Type="http://schemas.openxmlformats.org/officeDocument/2006/relationships/slide" Target="slides/slide7.xml"/><Relationship Id="rId39" Type="http://schemas.openxmlformats.org/officeDocument/2006/relationships/font" Target="fonts/LatoLight-boldItalic.fntdata"/><Relationship Id="rId16" Type="http://schemas.openxmlformats.org/officeDocument/2006/relationships/slide" Target="slides/slide6.xml"/><Relationship Id="rId38" Type="http://schemas.openxmlformats.org/officeDocument/2006/relationships/font" Target="fonts/LatoLight-italic.fntdata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abdffe152f_0_3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abdffe152f_0_3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b90f87e3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b90f87e3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b90f87e30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b90f87e30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90f87e301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b90f87e301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b9531ee89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b9531ee89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b9531ee890_0_28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b9531ee890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them out to each of the resources and have 1 -2 sentences on HOW and WHEN they can utilize each resource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Inviting friends via text through the app - make that point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b9531ee890_0_507:notes"/>
          <p:cNvSpPr/>
          <p:nvPr>
            <p:ph idx="2" type="sldImg"/>
          </p:nvPr>
        </p:nvSpPr>
        <p:spPr>
          <a:xfrm>
            <a:off x="685749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b9531ee890_0_5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671" name="Google Shape;671;gb9531ee890_0_5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b90f87e3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b90f87e3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abdffe152f_0_240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abdffe152f_0_2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them out to each of the resources and have 1 -2 sentences on HOW and WHEN they can utilize each resource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Inviting friends via text through the app - make that point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abdffe152f_0_2163:notes"/>
          <p:cNvSpPr/>
          <p:nvPr>
            <p:ph idx="2" type="sldImg"/>
          </p:nvPr>
        </p:nvSpPr>
        <p:spPr>
          <a:xfrm>
            <a:off x="380943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abdffe152f_0_2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abdffe152f_0_1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6175" lIns="86175" spcFirstLastPara="1" rIns="86175" wrap="square" tIns="86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35" name="Google Shape;535;gabdffe152f_0_1214:notes"/>
          <p:cNvSpPr/>
          <p:nvPr>
            <p:ph idx="2" type="sldImg"/>
          </p:nvPr>
        </p:nvSpPr>
        <p:spPr>
          <a:xfrm>
            <a:off x="685749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abdffe152f_0_1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abdffe152f_0_1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AN IMAGE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abdffe152f_0_69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abdffe152f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abdffe152f_0_234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abdffe152f_0_2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them out to each of the resources and have 1 -2 sentences on HOW and WHEN they can utilize each resource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Inviting friends via text through the app - make that point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abdffe152f_0_260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abdffe152f_0_2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 them out to each of the resources and have 1 -2 sentences on HOW and WHEN they can utilize each resource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Inviting friends via text through the app - make that point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abdffe152f_0_342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abdffe152f_0_3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b8e22dc0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b8e22dc0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Schools in the Houston area and sharing about distracted driving, Live Your Dreams and Memorial Hermann being the title sponsor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01">
  <p:cSld name="23_01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05"/>
          <p:cNvSpPr/>
          <p:nvPr>
            <p:ph idx="2" type="pic"/>
          </p:nvPr>
        </p:nvSpPr>
        <p:spPr>
          <a:xfrm>
            <a:off x="2588474" y="916434"/>
            <a:ext cx="3261900" cy="19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9" name="Google Shape;429;p105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0" name="Google Shape;430;p105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1" name="Google Shape;431;p105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32" name="Google Shape;432;p105"/>
          <p:cNvSpPr/>
          <p:nvPr>
            <p:ph idx="3" type="pic"/>
          </p:nvPr>
        </p:nvSpPr>
        <p:spPr>
          <a:xfrm>
            <a:off x="5802094" y="1497066"/>
            <a:ext cx="1220700" cy="15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3" name="Google Shape;433;p105"/>
          <p:cNvSpPr/>
          <p:nvPr>
            <p:ph idx="4" type="pic"/>
          </p:nvPr>
        </p:nvSpPr>
        <p:spPr>
          <a:xfrm>
            <a:off x="5359018" y="2129039"/>
            <a:ext cx="548100" cy="10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1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01">
  <p:cSld name="24_0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6"/>
          <p:cNvSpPr/>
          <p:nvPr>
            <p:ph idx="2" type="pic"/>
          </p:nvPr>
        </p:nvSpPr>
        <p:spPr>
          <a:xfrm>
            <a:off x="5745918" y="500732"/>
            <a:ext cx="2886900" cy="41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6" name="Google Shape;436;p106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7" name="Google Shape;437;p106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8" name="Google Shape;438;p106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39" name="Google Shape;439;p106"/>
          <p:cNvSpPr/>
          <p:nvPr>
            <p:ph idx="3" type="pic"/>
          </p:nvPr>
        </p:nvSpPr>
        <p:spPr>
          <a:xfrm>
            <a:off x="3475294" y="2391330"/>
            <a:ext cx="1899300" cy="17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0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42" name="Google Shape;442;p10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3" name="Google Shape;443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46" name="Google Shape;446;p10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7" name="Google Shape;447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0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50" name="Google Shape;450;p10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51" name="Google Shape;451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TITLE_ONLY_1_1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0"/>
          <p:cNvSpPr/>
          <p:nvPr/>
        </p:nvSpPr>
        <p:spPr>
          <a:xfrm>
            <a:off x="757125" y="588700"/>
            <a:ext cx="8386800" cy="4554600"/>
          </a:xfrm>
          <a:prstGeom prst="rect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10"/>
          <p:cNvSpPr txBox="1"/>
          <p:nvPr>
            <p:ph type="title"/>
          </p:nvPr>
        </p:nvSpPr>
        <p:spPr>
          <a:xfrm rot="-5400000">
            <a:off x="-856450" y="1818375"/>
            <a:ext cx="3223200" cy="572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Montserrat"/>
              <a:buNone/>
              <a:defRPr b="1" sz="2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/>
        </p:txBody>
      </p:sp>
      <p:sp>
        <p:nvSpPr>
          <p:cNvPr id="455" name="Google Shape;455;p110"/>
          <p:cNvSpPr txBox="1"/>
          <p:nvPr>
            <p:ph idx="2" type="title"/>
          </p:nvPr>
        </p:nvSpPr>
        <p:spPr>
          <a:xfrm>
            <a:off x="2202300" y="148257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  <a:defRPr b="1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6" name="Google Shape;456;p110"/>
          <p:cNvSpPr txBox="1"/>
          <p:nvPr>
            <p:ph idx="1" type="subTitle"/>
          </p:nvPr>
        </p:nvSpPr>
        <p:spPr>
          <a:xfrm>
            <a:off x="2202300" y="183745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7" name="Google Shape;457;p110"/>
          <p:cNvSpPr txBox="1"/>
          <p:nvPr>
            <p:ph idx="3" type="title"/>
          </p:nvPr>
        </p:nvSpPr>
        <p:spPr>
          <a:xfrm>
            <a:off x="4352125" y="148257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  <a:defRPr b="1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8" name="Google Shape;458;p110"/>
          <p:cNvSpPr txBox="1"/>
          <p:nvPr>
            <p:ph idx="4" type="subTitle"/>
          </p:nvPr>
        </p:nvSpPr>
        <p:spPr>
          <a:xfrm>
            <a:off x="4352125" y="183745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9" name="Google Shape;459;p110"/>
          <p:cNvSpPr txBox="1"/>
          <p:nvPr>
            <p:ph idx="5" type="title"/>
          </p:nvPr>
        </p:nvSpPr>
        <p:spPr>
          <a:xfrm>
            <a:off x="6501950" y="148257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  <a:defRPr b="1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0" name="Google Shape;460;p110"/>
          <p:cNvSpPr txBox="1"/>
          <p:nvPr>
            <p:ph idx="6" type="subTitle"/>
          </p:nvPr>
        </p:nvSpPr>
        <p:spPr>
          <a:xfrm>
            <a:off x="6501950" y="183745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1" name="Google Shape;461;p110"/>
          <p:cNvSpPr txBox="1"/>
          <p:nvPr>
            <p:ph idx="7" type="title"/>
          </p:nvPr>
        </p:nvSpPr>
        <p:spPr>
          <a:xfrm>
            <a:off x="2202300" y="349072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  <a:defRPr b="1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2" name="Google Shape;462;p110"/>
          <p:cNvSpPr txBox="1"/>
          <p:nvPr>
            <p:ph idx="8" type="subTitle"/>
          </p:nvPr>
        </p:nvSpPr>
        <p:spPr>
          <a:xfrm>
            <a:off x="2202300" y="384560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3" name="Google Shape;463;p110"/>
          <p:cNvSpPr txBox="1"/>
          <p:nvPr>
            <p:ph idx="9" type="title"/>
          </p:nvPr>
        </p:nvSpPr>
        <p:spPr>
          <a:xfrm>
            <a:off x="4352125" y="349072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  <a:defRPr b="1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4" name="Google Shape;464;p110"/>
          <p:cNvSpPr txBox="1"/>
          <p:nvPr>
            <p:ph idx="13" type="subTitle"/>
          </p:nvPr>
        </p:nvSpPr>
        <p:spPr>
          <a:xfrm>
            <a:off x="4352125" y="384560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p110"/>
          <p:cNvSpPr txBox="1"/>
          <p:nvPr>
            <p:ph idx="14" type="title"/>
          </p:nvPr>
        </p:nvSpPr>
        <p:spPr>
          <a:xfrm>
            <a:off x="6501950" y="349072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  <a:defRPr b="1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6" name="Google Shape;466;p110"/>
          <p:cNvSpPr txBox="1"/>
          <p:nvPr>
            <p:ph idx="15" type="subTitle"/>
          </p:nvPr>
        </p:nvSpPr>
        <p:spPr>
          <a:xfrm>
            <a:off x="6501950" y="384560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2"/>
          <p:cNvSpPr txBox="1"/>
          <p:nvPr>
            <p:ph idx="1" type="body"/>
          </p:nvPr>
        </p:nvSpPr>
        <p:spPr>
          <a:xfrm>
            <a:off x="5930825" y="4021675"/>
            <a:ext cx="2719800" cy="605100"/>
          </a:xfrm>
          <a:prstGeom prst="rect">
            <a:avLst/>
          </a:prstGeom>
        </p:spPr>
        <p:txBody>
          <a:bodyPr anchorCtr="0" anchor="ctr" bIns="17850" lIns="17850" spcFirstLastPara="1" rIns="17850" wrap="square" tIns="1785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75757"/>
              </a:buClr>
              <a:buSzPts val="1400"/>
              <a:buFont typeface="Montserrat Light"/>
              <a:buNone/>
              <a:defRPr sz="1400">
                <a:solidFill>
                  <a:srgbClr val="57575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/>
        </p:txBody>
      </p:sp>
      <p:sp>
        <p:nvSpPr>
          <p:cNvPr id="471" name="Google Shape;471;p112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12"/>
          <p:cNvSpPr txBox="1"/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Montserrat"/>
              <a:buNone/>
              <a:defRPr b="1" sz="2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2">
  <p:cSld name="TITLE_AND_BODY_1_2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3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13"/>
          <p:cNvSpPr txBox="1"/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Montserrat"/>
              <a:buNone/>
              <a:defRPr b="1" sz="2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/>
        </p:txBody>
      </p:sp>
      <p:sp>
        <p:nvSpPr>
          <p:cNvPr id="476" name="Google Shape;476;p113"/>
          <p:cNvSpPr txBox="1"/>
          <p:nvPr>
            <p:ph idx="2" type="title"/>
          </p:nvPr>
        </p:nvSpPr>
        <p:spPr>
          <a:xfrm>
            <a:off x="2102575" y="340517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500"/>
              <a:buFont typeface="Montserrat"/>
              <a:buNone/>
              <a:defRPr b="1" sz="15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7" name="Google Shape;477;p113"/>
          <p:cNvSpPr txBox="1"/>
          <p:nvPr>
            <p:ph idx="1" type="subTitle"/>
          </p:nvPr>
        </p:nvSpPr>
        <p:spPr>
          <a:xfrm>
            <a:off x="2102575" y="376005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400"/>
              <a:buFont typeface="Montserrat"/>
              <a:buNone/>
              <a:defRPr sz="14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8" name="Google Shape;478;p113"/>
          <p:cNvSpPr txBox="1"/>
          <p:nvPr>
            <p:ph idx="3" type="title"/>
          </p:nvPr>
        </p:nvSpPr>
        <p:spPr>
          <a:xfrm>
            <a:off x="4328600" y="340517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500"/>
              <a:buFont typeface="Montserrat"/>
              <a:buNone/>
              <a:defRPr b="1" sz="15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9" name="Google Shape;479;p113"/>
          <p:cNvSpPr txBox="1"/>
          <p:nvPr>
            <p:ph idx="4" type="subTitle"/>
          </p:nvPr>
        </p:nvSpPr>
        <p:spPr>
          <a:xfrm>
            <a:off x="4328600" y="376005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400"/>
              <a:buFont typeface="Montserrat"/>
              <a:buNone/>
              <a:defRPr sz="14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0" name="Google Shape;480;p113"/>
          <p:cNvSpPr txBox="1"/>
          <p:nvPr>
            <p:ph idx="5" type="title"/>
          </p:nvPr>
        </p:nvSpPr>
        <p:spPr>
          <a:xfrm>
            <a:off x="6554625" y="3405175"/>
            <a:ext cx="1623900" cy="4098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500"/>
              <a:buFont typeface="Montserrat"/>
              <a:buNone/>
              <a:defRPr b="1" sz="15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1" name="Google Shape;481;p113"/>
          <p:cNvSpPr txBox="1"/>
          <p:nvPr>
            <p:ph idx="6" type="subTitle"/>
          </p:nvPr>
        </p:nvSpPr>
        <p:spPr>
          <a:xfrm>
            <a:off x="6554625" y="3760050"/>
            <a:ext cx="1623900" cy="7677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400"/>
              <a:buFont typeface="Montserrat"/>
              <a:buNone/>
              <a:defRPr sz="14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1">
  <p:cSld name="TITLE_AND_BODY_1_3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14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114"/>
          <p:cNvSpPr txBox="1"/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Montserrat"/>
              <a:buNone/>
              <a:defRPr b="1" sz="2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/>
        </p:txBody>
      </p:sp>
      <p:sp>
        <p:nvSpPr>
          <p:cNvPr id="485" name="Google Shape;485;p114"/>
          <p:cNvSpPr txBox="1"/>
          <p:nvPr>
            <p:ph idx="2" type="title"/>
          </p:nvPr>
        </p:nvSpPr>
        <p:spPr>
          <a:xfrm>
            <a:off x="1965925" y="633513"/>
            <a:ext cx="2771400" cy="488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500"/>
              <a:buFont typeface="Montserrat"/>
              <a:buNone/>
              <a:defRPr b="1" sz="15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6" name="Google Shape;486;p114"/>
          <p:cNvSpPr txBox="1"/>
          <p:nvPr>
            <p:ph idx="1" type="subTitle"/>
          </p:nvPr>
        </p:nvSpPr>
        <p:spPr>
          <a:xfrm>
            <a:off x="1965925" y="1067338"/>
            <a:ext cx="2771400" cy="6081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200"/>
              <a:buFont typeface="Montserrat"/>
              <a:buNone/>
              <a:defRPr sz="1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7" name="Google Shape;487;p114"/>
          <p:cNvSpPr txBox="1"/>
          <p:nvPr>
            <p:ph idx="3" type="title"/>
          </p:nvPr>
        </p:nvSpPr>
        <p:spPr>
          <a:xfrm>
            <a:off x="1965925" y="2050775"/>
            <a:ext cx="2771400" cy="488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500"/>
              <a:buFont typeface="Montserrat"/>
              <a:buNone/>
              <a:defRPr b="1" sz="15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8" name="Google Shape;488;p114"/>
          <p:cNvSpPr txBox="1"/>
          <p:nvPr>
            <p:ph idx="4" type="subTitle"/>
          </p:nvPr>
        </p:nvSpPr>
        <p:spPr>
          <a:xfrm>
            <a:off x="1965925" y="2484600"/>
            <a:ext cx="2771400" cy="6081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200"/>
              <a:buFont typeface="Montserrat"/>
              <a:buNone/>
              <a:defRPr sz="1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9" name="Google Shape;489;p114"/>
          <p:cNvSpPr txBox="1"/>
          <p:nvPr>
            <p:ph idx="5" type="title"/>
          </p:nvPr>
        </p:nvSpPr>
        <p:spPr>
          <a:xfrm>
            <a:off x="1965925" y="3468050"/>
            <a:ext cx="2771400" cy="488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500"/>
              <a:buFont typeface="Montserrat"/>
              <a:buNone/>
              <a:defRPr b="1" sz="15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0" name="Google Shape;490;p114"/>
          <p:cNvSpPr txBox="1"/>
          <p:nvPr>
            <p:ph idx="6" type="subTitle"/>
          </p:nvPr>
        </p:nvSpPr>
        <p:spPr>
          <a:xfrm>
            <a:off x="1965925" y="3901875"/>
            <a:ext cx="2771400" cy="608100"/>
          </a:xfrm>
          <a:prstGeom prst="rect">
            <a:avLst/>
          </a:prstGeom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200"/>
              <a:buFont typeface="Montserrat"/>
              <a:buNone/>
              <a:defRPr sz="1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a07527d24ea8f376">
  <p:cSld name="BLANK_a07527d24ea8f376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AND_BODY_1_3_1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6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116"/>
          <p:cNvSpPr txBox="1"/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anchorCtr="0" anchor="b" bIns="17850" lIns="17850" spcFirstLastPara="1" rIns="17850" wrap="square" tIns="17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Montserrat"/>
              <a:buNone/>
              <a:defRPr b="1" sz="22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7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18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19"/>
          <p:cNvSpPr txBox="1"/>
          <p:nvPr/>
        </p:nvSpPr>
        <p:spPr>
          <a:xfrm>
            <a:off x="7830100" y="4851225"/>
            <a:ext cx="1495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© SAFE 2 SAVE LLC 2019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">
  <p:cSld name="0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" name="Google Shape;53;p13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01">
  <p:cSld name="6_0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>
            <p:ph idx="2" type="pic"/>
          </p:nvPr>
        </p:nvSpPr>
        <p:spPr>
          <a:xfrm>
            <a:off x="6107887" y="0"/>
            <a:ext cx="303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0" name="Google Shape;60;p15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77511f4ac43cec37">
  <p:cSld name="BLANK_77511f4ac43cec37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01">
  <p:cSld name="22_0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/>
          <p:nvPr>
            <p:ph idx="2" type="pic"/>
          </p:nvPr>
        </p:nvSpPr>
        <p:spPr>
          <a:xfrm>
            <a:off x="1384267" y="1225424"/>
            <a:ext cx="1541400" cy="28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20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20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3" name="Google Shape;73;p20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5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2" name="Google Shape;82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" name="Google Shape;8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" name="Google Shape;94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5" name="Google Shape;9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" name="Google Shape;9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1" name="Google Shape;101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2" name="Google Shape;10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5" name="Google Shape;10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9" name="Google Shape;109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0" name="Google Shape;110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4" name="Google Shape;11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" name="Google Shape;117;p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01">
  <p:cSld name="2_0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4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841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34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34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5" name="Google Shape;125;p34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">
  <p:cSld name="0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5"/>
          <p:cNvSpPr txBox="1"/>
          <p:nvPr>
            <p:ph idx="12" type="sldNum"/>
          </p:nvPr>
        </p:nvSpPr>
        <p:spPr>
          <a:xfrm>
            <a:off x="271425" y="4901250"/>
            <a:ext cx="1722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8" name="Google Shape;128;p35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9" name="Google Shape;129;p35"/>
          <p:cNvSpPr txBox="1"/>
          <p:nvPr/>
        </p:nvSpPr>
        <p:spPr>
          <a:xfrm>
            <a:off x="697225" y="4901250"/>
            <a:ext cx="20280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SAFE 2 SAVE </a:t>
            </a:r>
            <a:endParaRPr b="0" i="0" sz="700" u="none" cap="none" strike="noStrike">
              <a:solidFill>
                <a:srgbClr val="5757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6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Custom Layout">
  <p:cSld name="49_Custom Layou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7"/>
          <p:cNvSpPr/>
          <p:nvPr>
            <p:ph idx="2" type="pic"/>
          </p:nvPr>
        </p:nvSpPr>
        <p:spPr>
          <a:xfrm>
            <a:off x="0" y="0"/>
            <a:ext cx="4443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37"/>
          <p:cNvSpPr/>
          <p:nvPr>
            <p:ph idx="3" type="pic"/>
          </p:nvPr>
        </p:nvSpPr>
        <p:spPr>
          <a:xfrm>
            <a:off x="1710401" y="1209676"/>
            <a:ext cx="15795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push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8"/>
          <p:cNvSpPr txBox="1"/>
          <p:nvPr/>
        </p:nvSpPr>
        <p:spPr>
          <a:xfrm>
            <a:off x="7830100" y="4851225"/>
            <a:ext cx="1495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© SAFE 2 SAVE LLC 2019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01">
  <p:cSld name="9_0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9"/>
          <p:cNvSpPr/>
          <p:nvPr>
            <p:ph idx="2" type="pic"/>
          </p:nvPr>
        </p:nvSpPr>
        <p:spPr>
          <a:xfrm>
            <a:off x="6049844" y="0"/>
            <a:ext cx="3094200" cy="20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39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39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1" name="Google Shape;141;p39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2" name="Google Shape;142;p39"/>
          <p:cNvSpPr/>
          <p:nvPr>
            <p:ph idx="3" type="pic"/>
          </p:nvPr>
        </p:nvSpPr>
        <p:spPr>
          <a:xfrm>
            <a:off x="0" y="0"/>
            <a:ext cx="6049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/>
          <p:nvPr/>
        </p:nvSpPr>
        <p:spPr>
          <a:xfrm>
            <a:off x="7830100" y="4851225"/>
            <a:ext cx="1495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© SAFE 2 SAVE LLC 2019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7" name="Google Shape;147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8" name="Google Shape;14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2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01">
  <p:cSld name="22_0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3"/>
          <p:cNvSpPr/>
          <p:nvPr>
            <p:ph idx="2" type="pic"/>
          </p:nvPr>
        </p:nvSpPr>
        <p:spPr>
          <a:xfrm>
            <a:off x="1384267" y="1225424"/>
            <a:ext cx="1541400" cy="28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43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43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5" name="Google Shape;155;p43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2" name="Google Shape;162;p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3" name="Google Shape;16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6" name="Google Shape;166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" name="Google Shape;16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0" name="Google Shape;17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" name="Google Shape;173;p4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4" name="Google Shape;174;p4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5" name="Google Shape;175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8" name="Google Shape;17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1" name="Google Shape;181;p5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2" name="Google Shape;18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5" name="Google Shape;185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5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89" name="Google Shape;189;p5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0" name="Google Shape;190;p5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1" name="Google Shape;19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94" name="Google Shape;19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7" name="Google Shape;197;p5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01">
  <p:cSld name="2_0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841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56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56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5" name="Google Shape;205;p56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">
  <p:cSld name="0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7"/>
          <p:cNvSpPr txBox="1"/>
          <p:nvPr>
            <p:ph idx="12" type="sldNum"/>
          </p:nvPr>
        </p:nvSpPr>
        <p:spPr>
          <a:xfrm>
            <a:off x="271425" y="4901250"/>
            <a:ext cx="1722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8" name="Google Shape;208;p57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09" name="Google Shape;209;p57"/>
          <p:cNvSpPr txBox="1"/>
          <p:nvPr/>
        </p:nvSpPr>
        <p:spPr>
          <a:xfrm>
            <a:off x="697225" y="4901250"/>
            <a:ext cx="20280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SAFE 2 SAVE </a:t>
            </a:r>
            <a:endParaRPr b="0" i="0" sz="700" u="none" cap="none" strike="noStrike">
              <a:solidFill>
                <a:srgbClr val="5757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8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Custom Layout">
  <p:cSld name="49_Custom Layou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9"/>
          <p:cNvSpPr/>
          <p:nvPr>
            <p:ph idx="2" type="pic"/>
          </p:nvPr>
        </p:nvSpPr>
        <p:spPr>
          <a:xfrm>
            <a:off x="0" y="0"/>
            <a:ext cx="4443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59"/>
          <p:cNvSpPr/>
          <p:nvPr>
            <p:ph idx="3" type="pic"/>
          </p:nvPr>
        </p:nvSpPr>
        <p:spPr>
          <a:xfrm>
            <a:off x="1710401" y="1209676"/>
            <a:ext cx="15795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push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0"/>
          <p:cNvSpPr txBox="1"/>
          <p:nvPr/>
        </p:nvSpPr>
        <p:spPr>
          <a:xfrm>
            <a:off x="7830100" y="4851225"/>
            <a:ext cx="1495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© SAFE 2 SAVE LLC 2019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01">
  <p:cSld name="9_0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1"/>
          <p:cNvSpPr/>
          <p:nvPr>
            <p:ph idx="2" type="pic"/>
          </p:nvPr>
        </p:nvSpPr>
        <p:spPr>
          <a:xfrm>
            <a:off x="6049844" y="0"/>
            <a:ext cx="3094200" cy="20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61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61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21" name="Google Shape;221;p61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2" name="Google Shape;222;p61"/>
          <p:cNvSpPr/>
          <p:nvPr>
            <p:ph idx="3" type="pic"/>
          </p:nvPr>
        </p:nvSpPr>
        <p:spPr>
          <a:xfrm>
            <a:off x="0" y="0"/>
            <a:ext cx="6049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2"/>
          <p:cNvSpPr txBox="1"/>
          <p:nvPr/>
        </p:nvSpPr>
        <p:spPr>
          <a:xfrm>
            <a:off x="7830100" y="4851225"/>
            <a:ext cx="1495800" cy="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© SAFE 2 SAVE LLC 2019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7" name="Google Shape;227;p6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8" name="Google Shape;228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4"/>
          <p:cNvSpPr txBox="1"/>
          <p:nvPr/>
        </p:nvSpPr>
        <p:spPr>
          <a:xfrm>
            <a:off x="7481275" y="4910025"/>
            <a:ext cx="1459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© SAFE2SAVE, LLC 2019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7" name="Google Shape;237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8" name="Google Shape;238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1" name="Google Shape;241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4" name="Google Shape;244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8" name="Google Shape;248;p6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9" name="Google Shape;249;p6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0" name="Google Shape;250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3" name="Google Shape;253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6" name="Google Shape;256;p7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7" name="Google Shape;257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0" name="Google Shape;260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7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64" name="Google Shape;264;p7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65" name="Google Shape;265;p7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6" name="Google Shape;266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69" name="Google Shape;269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2" name="Google Shape;272;p7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Custom Layout">
  <p:cSld name="49_Custom Layou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7"/>
          <p:cNvSpPr/>
          <p:nvPr>
            <p:ph idx="2" type="pic"/>
          </p:nvPr>
        </p:nvSpPr>
        <p:spPr>
          <a:xfrm>
            <a:off x="0" y="0"/>
            <a:ext cx="4443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77"/>
          <p:cNvSpPr/>
          <p:nvPr>
            <p:ph idx="3" type="pic"/>
          </p:nvPr>
        </p:nvSpPr>
        <p:spPr>
          <a:xfrm>
            <a:off x="1710400" y="1209676"/>
            <a:ext cx="15795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push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7_Custom Layout">
  <p:cSld name="107_Custom Layou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78"/>
          <p:cNvSpPr/>
          <p:nvPr>
            <p:ph idx="3" type="pic"/>
          </p:nvPr>
        </p:nvSpPr>
        <p:spPr>
          <a:xfrm>
            <a:off x="749312" y="1209675"/>
            <a:ext cx="15795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78"/>
          <p:cNvSpPr/>
          <p:nvPr>
            <p:ph idx="4" type="pic"/>
          </p:nvPr>
        </p:nvSpPr>
        <p:spPr>
          <a:xfrm>
            <a:off x="2986779" y="1209675"/>
            <a:ext cx="15795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77800" lvl="3" marL="1206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77800" lvl="4" marL="1549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7800" lvl="5" marL="1892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77800" lvl="6" marL="2235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77800" lvl="7" marL="25781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77800" lvl="8" marL="2921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push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">
  <p:cSld name="0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9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79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6" name="Google Shape;286;p79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01">
  <p:cSld name="2_0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1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p81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p81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 i="0" sz="700" u="none" cap="none" strike="noStrike">
              <a:solidFill>
                <a:srgbClr val="A5A5A5"/>
              </a:solidFill>
            </a:endParaRPr>
          </a:p>
        </p:txBody>
      </p:sp>
      <p:cxnSp>
        <p:nvCxnSpPr>
          <p:cNvPr id="297" name="Google Shape;297;p81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01">
  <p:cSld name="8_0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2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0" name="Google Shape;300;p82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1" name="Google Shape;301;p82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02" name="Google Shape;302;p82"/>
          <p:cNvSpPr/>
          <p:nvPr>
            <p:ph idx="2" type="pic"/>
          </p:nvPr>
        </p:nvSpPr>
        <p:spPr>
          <a:xfrm>
            <a:off x="-4809" y="617835"/>
            <a:ext cx="3049500" cy="20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3" name="Google Shape;303;p82"/>
          <p:cNvSpPr/>
          <p:nvPr>
            <p:ph idx="3" type="pic"/>
          </p:nvPr>
        </p:nvSpPr>
        <p:spPr>
          <a:xfrm>
            <a:off x="3044795" y="617835"/>
            <a:ext cx="3049500" cy="20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4" name="Google Shape;304;p82"/>
          <p:cNvSpPr/>
          <p:nvPr>
            <p:ph idx="4" type="pic"/>
          </p:nvPr>
        </p:nvSpPr>
        <p:spPr>
          <a:xfrm>
            <a:off x="6094398" y="617835"/>
            <a:ext cx="3049500" cy="20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01">
  <p:cSld name="6_0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3"/>
          <p:cNvSpPr/>
          <p:nvPr>
            <p:ph idx="2" type="pic"/>
          </p:nvPr>
        </p:nvSpPr>
        <p:spPr>
          <a:xfrm>
            <a:off x="6107887" y="0"/>
            <a:ext cx="303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83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8" name="Google Shape;308;p83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9" name="Google Shape;309;p83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01">
  <p:cSld name="10_0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4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p84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13" name="Google Shape;313;p84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14" name="Google Shape;314;p84"/>
          <p:cNvSpPr/>
          <p:nvPr>
            <p:ph idx="2" type="pic"/>
          </p:nvPr>
        </p:nvSpPr>
        <p:spPr>
          <a:xfrm>
            <a:off x="0" y="3510500"/>
            <a:ext cx="9144000" cy="16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7" name="Google Shape;317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8" name="Google Shape;318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01">
  <p:cSld name="22_0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6"/>
          <p:cNvSpPr/>
          <p:nvPr>
            <p:ph idx="2" type="pic"/>
          </p:nvPr>
        </p:nvSpPr>
        <p:spPr>
          <a:xfrm>
            <a:off x="1384267" y="1225424"/>
            <a:ext cx="1541400" cy="28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1" name="Google Shape;321;p86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2" name="Google Shape;322;p86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3" name="Google Shape;323;p86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01">
  <p:cSld name="5_0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7"/>
          <p:cNvSpPr/>
          <p:nvPr>
            <p:ph idx="2" type="pic"/>
          </p:nvPr>
        </p:nvSpPr>
        <p:spPr>
          <a:xfrm>
            <a:off x="3210554" y="2571750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6" name="Google Shape;326;p87"/>
          <p:cNvSpPr/>
          <p:nvPr>
            <p:ph idx="3" type="pic"/>
          </p:nvPr>
        </p:nvSpPr>
        <p:spPr>
          <a:xfrm>
            <a:off x="503341" y="500732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" name="Google Shape;327;p87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8" name="Google Shape;328;p87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9" name="Google Shape;329;p87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01">
  <p:cSld name="9_01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8"/>
          <p:cNvSpPr/>
          <p:nvPr>
            <p:ph idx="2" type="pic"/>
          </p:nvPr>
        </p:nvSpPr>
        <p:spPr>
          <a:xfrm>
            <a:off x="6049844" y="0"/>
            <a:ext cx="3094200" cy="20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2" name="Google Shape;332;p88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p88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4" name="Google Shape;334;p88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35" name="Google Shape;335;p88"/>
          <p:cNvSpPr/>
          <p:nvPr>
            <p:ph idx="3" type="pic"/>
          </p:nvPr>
        </p:nvSpPr>
        <p:spPr>
          <a:xfrm>
            <a:off x="0" y="0"/>
            <a:ext cx="60498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01">
  <p:cSld name="3_0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9"/>
          <p:cNvSpPr/>
          <p:nvPr>
            <p:ph idx="2" type="pic"/>
          </p:nvPr>
        </p:nvSpPr>
        <p:spPr>
          <a:xfrm>
            <a:off x="697152" y="-17726"/>
            <a:ext cx="2976600" cy="1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8" name="Google Shape;338;p89"/>
          <p:cNvSpPr/>
          <p:nvPr>
            <p:ph idx="3" type="pic"/>
          </p:nvPr>
        </p:nvSpPr>
        <p:spPr>
          <a:xfrm>
            <a:off x="697152" y="1966874"/>
            <a:ext cx="2976600" cy="1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9" name="Google Shape;339;p89"/>
          <p:cNvSpPr/>
          <p:nvPr>
            <p:ph idx="4" type="pic"/>
          </p:nvPr>
        </p:nvSpPr>
        <p:spPr>
          <a:xfrm>
            <a:off x="6002230" y="3951474"/>
            <a:ext cx="3141900" cy="11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0" name="Google Shape;340;p89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1" name="Google Shape;341;p89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2" name="Google Shape;342;p89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">
  <p:cSld name="01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0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5" name="Google Shape;345;p90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6" name="Google Shape;346;p90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01">
  <p:cSld name="1_01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B3D40"/>
          </a:solidFill>
          <a:ln>
            <a:noFill/>
          </a:ln>
        </p:spPr>
        <p:txBody>
          <a:bodyPr anchorCtr="0" anchor="ctr" bIns="8925" lIns="17850" spcFirstLastPara="1" rIns="17850" wrap="square" tIns="8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91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p91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1" name="Google Shape;351;p91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52" name="Google Shape;352;p91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01">
  <p:cSld name="18_01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B3D40"/>
          </a:solidFill>
          <a:ln>
            <a:noFill/>
          </a:ln>
        </p:spPr>
        <p:txBody>
          <a:bodyPr anchorCtr="0" anchor="ctr" bIns="8925" lIns="17850" spcFirstLastPara="1" rIns="17850" wrap="square" tIns="8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92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p92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7" name="Google Shape;357;p92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01">
  <p:cSld name="4_01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3"/>
          <p:cNvSpPr/>
          <p:nvPr>
            <p:ph idx="2" type="pic"/>
          </p:nvPr>
        </p:nvSpPr>
        <p:spPr>
          <a:xfrm>
            <a:off x="0" y="3417116"/>
            <a:ext cx="2615700" cy="17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0" name="Google Shape;360;p93"/>
          <p:cNvSpPr/>
          <p:nvPr>
            <p:ph idx="3" type="pic"/>
          </p:nvPr>
        </p:nvSpPr>
        <p:spPr>
          <a:xfrm>
            <a:off x="2615630" y="3417116"/>
            <a:ext cx="2589600" cy="17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1" name="Google Shape;361;p93"/>
          <p:cNvSpPr/>
          <p:nvPr>
            <p:ph idx="4" type="pic"/>
          </p:nvPr>
        </p:nvSpPr>
        <p:spPr>
          <a:xfrm>
            <a:off x="5205258" y="-17335"/>
            <a:ext cx="3938700" cy="343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2" name="Google Shape;362;p93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93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4" name="Google Shape;364;p93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01">
  <p:cSld name="17_0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4"/>
          <p:cNvSpPr/>
          <p:nvPr>
            <p:ph idx="2" type="pic"/>
          </p:nvPr>
        </p:nvSpPr>
        <p:spPr>
          <a:xfrm>
            <a:off x="5925607" y="2571751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7" name="Google Shape;367;p94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8" name="Google Shape;368;p94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9" name="Google Shape;369;p94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70" name="Google Shape;370;p94"/>
          <p:cNvSpPr/>
          <p:nvPr>
            <p:ph idx="3" type="pic"/>
          </p:nvPr>
        </p:nvSpPr>
        <p:spPr>
          <a:xfrm>
            <a:off x="3218395" y="2571751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p94"/>
          <p:cNvSpPr/>
          <p:nvPr>
            <p:ph idx="4" type="pic"/>
          </p:nvPr>
        </p:nvSpPr>
        <p:spPr>
          <a:xfrm>
            <a:off x="511182" y="500731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01">
  <p:cSld name="16_01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5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4" name="Google Shape;374;p95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5" name="Google Shape;375;p95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76" name="Google Shape;376;p95"/>
          <p:cNvSpPr/>
          <p:nvPr>
            <p:ph idx="2" type="pic"/>
          </p:nvPr>
        </p:nvSpPr>
        <p:spPr>
          <a:xfrm>
            <a:off x="511182" y="500731"/>
            <a:ext cx="8121600" cy="28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01">
  <p:cSld name="7_01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6"/>
          <p:cNvSpPr/>
          <p:nvPr>
            <p:ph idx="2" type="pic"/>
          </p:nvPr>
        </p:nvSpPr>
        <p:spPr>
          <a:xfrm>
            <a:off x="5597348" y="0"/>
            <a:ext cx="3546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96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0" name="Google Shape;380;p96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1" name="Google Shape;381;p96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01">
  <p:cSld name="11_01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7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97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5" name="Google Shape;385;p97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86" name="Google Shape;386;p97"/>
          <p:cNvSpPr/>
          <p:nvPr>
            <p:ph idx="2" type="pic"/>
          </p:nvPr>
        </p:nvSpPr>
        <p:spPr>
          <a:xfrm>
            <a:off x="3961062" y="1559524"/>
            <a:ext cx="3995400" cy="25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01">
  <p:cSld name="12_0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8"/>
          <p:cNvSpPr/>
          <p:nvPr>
            <p:ph idx="2" type="pic"/>
          </p:nvPr>
        </p:nvSpPr>
        <p:spPr>
          <a:xfrm>
            <a:off x="5663607" y="1091723"/>
            <a:ext cx="2318700" cy="307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9" name="Google Shape;389;p98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0" name="Google Shape;390;p98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1" name="Google Shape;391;p98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92" name="Google Shape;392;p98"/>
          <p:cNvSpPr/>
          <p:nvPr>
            <p:ph idx="3" type="pic"/>
          </p:nvPr>
        </p:nvSpPr>
        <p:spPr>
          <a:xfrm>
            <a:off x="4818631" y="2333845"/>
            <a:ext cx="10413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1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01">
  <p:cSld name="13_01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9"/>
          <p:cNvSpPr/>
          <p:nvPr>
            <p:ph idx="2" type="pic"/>
          </p:nvPr>
        </p:nvSpPr>
        <p:spPr>
          <a:xfrm>
            <a:off x="4262467" y="1190611"/>
            <a:ext cx="2536200" cy="39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5" name="Google Shape;395;p99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6" name="Google Shape;396;p99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7" name="Google Shape;397;p99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01">
  <p:cSld name="14_01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0"/>
          <p:cNvSpPr/>
          <p:nvPr>
            <p:ph idx="2" type="pic"/>
          </p:nvPr>
        </p:nvSpPr>
        <p:spPr>
          <a:xfrm>
            <a:off x="1122597" y="1658351"/>
            <a:ext cx="2253600" cy="34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0" name="Google Shape;400;p100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1" name="Google Shape;401;p100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02" name="Google Shape;402;p100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01">
  <p:cSld name="15_01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1"/>
          <p:cNvSpPr/>
          <p:nvPr>
            <p:ph idx="2" type="pic"/>
          </p:nvPr>
        </p:nvSpPr>
        <p:spPr>
          <a:xfrm>
            <a:off x="5925607" y="500731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p101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6" name="Google Shape;406;p101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07" name="Google Shape;407;p101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8" name="Google Shape;408;p101"/>
          <p:cNvSpPr/>
          <p:nvPr>
            <p:ph idx="3" type="pic"/>
          </p:nvPr>
        </p:nvSpPr>
        <p:spPr>
          <a:xfrm>
            <a:off x="3218395" y="2571751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9" name="Google Shape;409;p101"/>
          <p:cNvSpPr/>
          <p:nvPr>
            <p:ph idx="4" type="pic"/>
          </p:nvPr>
        </p:nvSpPr>
        <p:spPr>
          <a:xfrm>
            <a:off x="511182" y="500731"/>
            <a:ext cx="2707200" cy="20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01">
  <p:cSld name="19_0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02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102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13" name="Google Shape;413;p102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14" name="Google Shape;414;p102"/>
          <p:cNvSpPr/>
          <p:nvPr>
            <p:ph idx="2" type="pic"/>
          </p:nvPr>
        </p:nvSpPr>
        <p:spPr>
          <a:xfrm>
            <a:off x="1151938" y="1656308"/>
            <a:ext cx="2171100" cy="34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01">
  <p:cSld name="20_01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3"/>
          <p:cNvSpPr/>
          <p:nvPr>
            <p:ph idx="2" type="pic"/>
          </p:nvPr>
        </p:nvSpPr>
        <p:spPr>
          <a:xfrm>
            <a:off x="1672571" y="1127799"/>
            <a:ext cx="2307900" cy="30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p103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8" name="Google Shape;418;p103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19" name="Google Shape;419;p103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20" name="Google Shape;420;p103"/>
          <p:cNvSpPr/>
          <p:nvPr>
            <p:ph idx="3" type="pic"/>
          </p:nvPr>
        </p:nvSpPr>
        <p:spPr>
          <a:xfrm>
            <a:off x="834898" y="2322599"/>
            <a:ext cx="10365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01">
  <p:cSld name="21_01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4"/>
          <p:cNvSpPr/>
          <p:nvPr>
            <p:ph idx="2" type="pic"/>
          </p:nvPr>
        </p:nvSpPr>
        <p:spPr>
          <a:xfrm>
            <a:off x="3017283" y="1892509"/>
            <a:ext cx="1228500" cy="22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3" name="Google Shape;423;p104"/>
          <p:cNvSpPr txBox="1"/>
          <p:nvPr>
            <p:ph idx="11" type="ftr"/>
          </p:nvPr>
        </p:nvSpPr>
        <p:spPr>
          <a:xfrm>
            <a:off x="697152" y="4901253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4" name="Google Shape;424;p104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5" name="Google Shape;425;p104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26" name="Google Shape;426;p104"/>
          <p:cNvSpPr/>
          <p:nvPr>
            <p:ph idx="3" type="pic"/>
          </p:nvPr>
        </p:nvSpPr>
        <p:spPr>
          <a:xfrm>
            <a:off x="6584504" y="1910065"/>
            <a:ext cx="1228500" cy="22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300"/>
              <a:buFont typeface="Arial"/>
              <a:buNone/>
              <a:defRPr b="0" i="0" sz="27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6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9.xml"/><Relationship Id="rId6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60.xml"/><Relationship Id="rId6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theme" Target="../theme/theme3.xml"/><Relationship Id="rId20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" name="Google Shape;15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9" name="Google Shape;15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3" name="Google Shape;233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4" name="Google Shape;234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8" name="Google Shape;288;p80"/>
          <p:cNvCxnSpPr/>
          <p:nvPr/>
        </p:nvCxnSpPr>
        <p:spPr>
          <a:xfrm rot="10800000">
            <a:off x="570431" y="4894231"/>
            <a:ext cx="0" cy="119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89" name="Google Shape;289;p8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0" name="Google Shape;290;p8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p80"/>
          <p:cNvSpPr txBox="1"/>
          <p:nvPr>
            <p:ph idx="12" type="sldNum"/>
          </p:nvPr>
        </p:nvSpPr>
        <p:spPr>
          <a:xfrm>
            <a:off x="271562" y="4901254"/>
            <a:ext cx="1866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80"/>
          <p:cNvSpPr txBox="1"/>
          <p:nvPr>
            <p:ph idx="11" type="ftr"/>
          </p:nvPr>
        </p:nvSpPr>
        <p:spPr>
          <a:xfrm>
            <a:off x="715011" y="4901254"/>
            <a:ext cx="2320500" cy="1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7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Relationship Id="rId4" Type="http://schemas.openxmlformats.org/officeDocument/2006/relationships/image" Target="../media/image2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hyperlink" Target="http://www.safe2save.org/employers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meagan@safe2save.org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5" Type="http://schemas.openxmlformats.org/officeDocument/2006/relationships/hyperlink" Target="https://safe2save.org/for-businesses/" TargetMode="External"/><Relationship Id="rId6" Type="http://schemas.openxmlformats.org/officeDocument/2006/relationships/hyperlink" Target="https://www.youtube.com/channel/UCrMIpOsy0qZDKSGGOjuRSOw/featured" TargetMode="External"/><Relationship Id="rId7" Type="http://schemas.openxmlformats.org/officeDocument/2006/relationships/image" Target="../media/image15.png"/><Relationship Id="rId8" Type="http://schemas.openxmlformats.org/officeDocument/2006/relationships/hyperlink" Target="https://www.instagram.com/safe2save/" TargetMode="External"/><Relationship Id="rId11" Type="http://schemas.openxmlformats.org/officeDocument/2006/relationships/image" Target="../media/image18.png"/><Relationship Id="rId10" Type="http://schemas.openxmlformats.org/officeDocument/2006/relationships/hyperlink" Target="https://www.facebook.com/safe2save" TargetMode="External"/><Relationship Id="rId13" Type="http://schemas.openxmlformats.org/officeDocument/2006/relationships/image" Target="../media/image19.png"/><Relationship Id="rId12" Type="http://schemas.openxmlformats.org/officeDocument/2006/relationships/hyperlink" Target="https://twitter.com/safe2save" TargetMode="External"/><Relationship Id="rId15" Type="http://schemas.openxmlformats.org/officeDocument/2006/relationships/image" Target="../media/image21.png"/><Relationship Id="rId14" Type="http://schemas.openxmlformats.org/officeDocument/2006/relationships/hyperlink" Target="https://www.linkedin.com/company/safe2save/" TargetMode="External"/><Relationship Id="rId16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://safe2save.org/arrivealivepb" TargetMode="External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whatdoyouconsiderlethal.com/wheel-of-death/" TargetMode="External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5" Type="http://schemas.openxmlformats.org/officeDocument/2006/relationships/image" Target="../media/image31.jpg"/><Relationship Id="rId6" Type="http://schemas.openxmlformats.org/officeDocument/2006/relationships/image" Target="../media/image30.jpg"/><Relationship Id="rId7" Type="http://schemas.openxmlformats.org/officeDocument/2006/relationships/image" Target="../media/image11.jpg"/><Relationship Id="rId8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20"/>
          <p:cNvPicPr preferRelativeResize="0"/>
          <p:nvPr/>
        </p:nvPicPr>
        <p:blipFill rotWithShape="1">
          <a:blip r:embed="rId3">
            <a:alphaModFix/>
          </a:blip>
          <a:srcRect b="-25059" l="0" r="0" t="25060"/>
          <a:stretch/>
        </p:blipFill>
        <p:spPr>
          <a:xfrm>
            <a:off x="0" y="-762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20"/>
          <p:cNvSpPr txBox="1"/>
          <p:nvPr>
            <p:ph type="ctrTitle"/>
          </p:nvPr>
        </p:nvSpPr>
        <p:spPr>
          <a:xfrm>
            <a:off x="311700" y="2696100"/>
            <a:ext cx="8520600" cy="3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PERMIAN BASIN HIGH SCHOOL ROAD SAFETY PROGRAM</a:t>
            </a:r>
            <a:endParaRPr b="1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7" name="Google Shape;507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2456" y="1067256"/>
            <a:ext cx="1619099" cy="111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20"/>
          <p:cNvPicPr preferRelativeResize="0"/>
          <p:nvPr/>
        </p:nvPicPr>
        <p:blipFill rotWithShape="1">
          <a:blip r:embed="rId5">
            <a:alphaModFix/>
          </a:blip>
          <a:srcRect b="62194" l="0" r="0" t="0"/>
          <a:stretch/>
        </p:blipFill>
        <p:spPr>
          <a:xfrm>
            <a:off x="422810" y="4039275"/>
            <a:ext cx="4476777" cy="8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20"/>
          <p:cNvPicPr preferRelativeResize="0"/>
          <p:nvPr/>
        </p:nvPicPr>
        <p:blipFill rotWithShape="1">
          <a:blip r:embed="rId6">
            <a:alphaModFix/>
          </a:blip>
          <a:srcRect b="0" l="0" r="0" t="74070"/>
          <a:stretch/>
        </p:blipFill>
        <p:spPr>
          <a:xfrm>
            <a:off x="5190375" y="4235175"/>
            <a:ext cx="3641927" cy="4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A5DA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Video Contest Information 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8" name="Google Shape;608;p129"/>
          <p:cNvSpPr txBox="1"/>
          <p:nvPr>
            <p:ph idx="1" type="body"/>
          </p:nvPr>
        </p:nvSpPr>
        <p:spPr>
          <a:xfrm>
            <a:off x="397400" y="1177575"/>
            <a:ext cx="835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In addition to the safe driving competition, we will be awarding $750 to the student organization that produces the best video about distracted driving and the competition! </a:t>
            </a: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Share the video on your school’s social media and let us know you did so to be considered. (email meagan@safe2save.org)</a:t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video should be : </a:t>
            </a:r>
            <a:endParaRPr sz="1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 Light"/>
              <a:buChar char="●"/>
            </a:pP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C</a:t>
            </a: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reative</a:t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 Light"/>
              <a:buChar char="●"/>
            </a:pP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Educational</a:t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 Light"/>
              <a:buChar char="●"/>
            </a:pP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Energetic</a:t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 Light"/>
              <a:buChar char="●"/>
            </a:pP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In English and Spanish (props if you do BOTH!)</a:t>
            </a:r>
            <a:endParaRPr sz="15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9" name="Google Shape;609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101" y="1782175"/>
            <a:ext cx="407540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30"/>
          <p:cNvSpPr txBox="1"/>
          <p:nvPr/>
        </p:nvSpPr>
        <p:spPr>
          <a:xfrm>
            <a:off x="7552175" y="4917700"/>
            <a:ext cx="1279500" cy="22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30"/>
          <p:cNvSpPr/>
          <p:nvPr/>
        </p:nvSpPr>
        <p:spPr>
          <a:xfrm>
            <a:off x="0" y="-63650"/>
            <a:ext cx="9144000" cy="1355700"/>
          </a:xfrm>
          <a:prstGeom prst="rect">
            <a:avLst/>
          </a:prstGeom>
          <a:solidFill>
            <a:srgbClr val="3DA5DA"/>
          </a:solidFill>
          <a:ln cap="flat" cmpd="sng" w="9525">
            <a:solidFill>
              <a:srgbClr val="1269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3DA5DA"/>
              </a:highlight>
            </a:endParaRPr>
          </a:p>
        </p:txBody>
      </p:sp>
      <p:sp>
        <p:nvSpPr>
          <p:cNvPr id="616" name="Google Shape;616;p130"/>
          <p:cNvSpPr txBox="1"/>
          <p:nvPr/>
        </p:nvSpPr>
        <p:spPr>
          <a:xfrm>
            <a:off x="365675" y="115050"/>
            <a:ext cx="5204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Sharing is Easy! 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7" name="Google Shape;61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125" y="990750"/>
            <a:ext cx="6071754" cy="4277378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30"/>
          <p:cNvSpPr txBox="1"/>
          <p:nvPr/>
        </p:nvSpPr>
        <p:spPr>
          <a:xfrm>
            <a:off x="4378175" y="218775"/>
            <a:ext cx="4453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Follow the simple steps below to invite your friends + family</a:t>
            </a: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to join</a:t>
            </a:r>
            <a:r>
              <a:rPr lang="en"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! Who will you invite today?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3" name="Google Shape;623;p131"/>
          <p:cNvCxnSpPr/>
          <p:nvPr/>
        </p:nvCxnSpPr>
        <p:spPr>
          <a:xfrm flipH="1" rot="10800000">
            <a:off x="5022475" y="1808700"/>
            <a:ext cx="1164000" cy="66510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4" name="Google Shape;624;p131"/>
          <p:cNvCxnSpPr/>
          <p:nvPr/>
        </p:nvCxnSpPr>
        <p:spPr>
          <a:xfrm flipH="1">
            <a:off x="3606688" y="3497525"/>
            <a:ext cx="680400" cy="101400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5" name="Google Shape;625;p131"/>
          <p:cNvCxnSpPr/>
          <p:nvPr/>
        </p:nvCxnSpPr>
        <p:spPr>
          <a:xfrm rot="10800000">
            <a:off x="4789000" y="3497525"/>
            <a:ext cx="680400" cy="101400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6" name="Google Shape;626;p131"/>
          <p:cNvCxnSpPr/>
          <p:nvPr/>
        </p:nvCxnSpPr>
        <p:spPr>
          <a:xfrm flipH="1">
            <a:off x="2675363" y="3228600"/>
            <a:ext cx="1215000" cy="44970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7" name="Google Shape;627;p131"/>
          <p:cNvCxnSpPr/>
          <p:nvPr/>
        </p:nvCxnSpPr>
        <p:spPr>
          <a:xfrm rot="10800000">
            <a:off x="5099663" y="3228588"/>
            <a:ext cx="1215000" cy="44970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8" name="Google Shape;628;p131"/>
          <p:cNvSpPr txBox="1"/>
          <p:nvPr/>
        </p:nvSpPr>
        <p:spPr>
          <a:xfrm>
            <a:off x="825725" y="1226400"/>
            <a:ext cx="23856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HIGH SCHOOL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+ </a:t>
            </a: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COLLEGE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FRIENDS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 EVEN THOSE IN OTHER TOWNS CAN USE THIS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9" name="Google Shape;629;p131"/>
          <p:cNvSpPr txBox="1"/>
          <p:nvPr/>
        </p:nvSpPr>
        <p:spPr>
          <a:xfrm>
            <a:off x="638250" y="2521338"/>
            <a:ext cx="19785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FIRST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RESPONDERS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131"/>
          <p:cNvSpPr txBox="1"/>
          <p:nvPr/>
        </p:nvSpPr>
        <p:spPr>
          <a:xfrm>
            <a:off x="947550" y="3611263"/>
            <a:ext cx="17670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BUSINESSES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131"/>
          <p:cNvSpPr txBox="1"/>
          <p:nvPr/>
        </p:nvSpPr>
        <p:spPr>
          <a:xfrm>
            <a:off x="5808150" y="1585800"/>
            <a:ext cx="197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PARENTS + RELATIVES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2" name="Google Shape;632;p131"/>
          <p:cNvSpPr txBox="1"/>
          <p:nvPr/>
        </p:nvSpPr>
        <p:spPr>
          <a:xfrm>
            <a:off x="6367200" y="2617138"/>
            <a:ext cx="21426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NEWS</a:t>
            </a: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SHARE your STORY of WHY you care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p131"/>
          <p:cNvSpPr txBox="1"/>
          <p:nvPr/>
        </p:nvSpPr>
        <p:spPr>
          <a:xfrm>
            <a:off x="6110275" y="3611275"/>
            <a:ext cx="22482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CHURCH YOUTH GROUP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p131"/>
          <p:cNvSpPr txBox="1"/>
          <p:nvPr/>
        </p:nvSpPr>
        <p:spPr>
          <a:xfrm>
            <a:off x="1655375" y="4508575"/>
            <a:ext cx="28671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SOCIAL MEDIA + TAG @SAFE2SAVE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5" name="Google Shape;635;p131"/>
          <p:cNvSpPr txBox="1"/>
          <p:nvPr/>
        </p:nvSpPr>
        <p:spPr>
          <a:xfrm>
            <a:off x="4651375" y="4433100"/>
            <a:ext cx="26481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SOCIAL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ORGANIZATIONS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36" name="Google Shape;636;p131"/>
          <p:cNvCxnSpPr>
            <a:endCxn id="637" idx="0"/>
          </p:cNvCxnSpPr>
          <p:nvPr/>
        </p:nvCxnSpPr>
        <p:spPr>
          <a:xfrm>
            <a:off x="4510463" y="1226400"/>
            <a:ext cx="7200" cy="85920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8" name="Google Shape;638;p131"/>
          <p:cNvCxnSpPr/>
          <p:nvPr/>
        </p:nvCxnSpPr>
        <p:spPr>
          <a:xfrm>
            <a:off x="2848875" y="1779300"/>
            <a:ext cx="1164000" cy="66510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9" name="Google Shape;639;p131"/>
          <p:cNvCxnSpPr/>
          <p:nvPr/>
        </p:nvCxnSpPr>
        <p:spPr>
          <a:xfrm>
            <a:off x="2668150" y="2876550"/>
            <a:ext cx="1138800" cy="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0" name="Google Shape;640;p131"/>
          <p:cNvCxnSpPr/>
          <p:nvPr/>
        </p:nvCxnSpPr>
        <p:spPr>
          <a:xfrm>
            <a:off x="5228400" y="2887050"/>
            <a:ext cx="1138800" cy="0"/>
          </a:xfrm>
          <a:prstGeom prst="straightConnector1">
            <a:avLst/>
          </a:prstGeom>
          <a:noFill/>
          <a:ln cap="flat" cmpd="sng" w="76200">
            <a:solidFill>
              <a:srgbClr val="FFC8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7" name="Google Shape;637;p131"/>
          <p:cNvSpPr/>
          <p:nvPr/>
        </p:nvSpPr>
        <p:spPr>
          <a:xfrm>
            <a:off x="3726713" y="2085600"/>
            <a:ext cx="1581900" cy="158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188" y="3055766"/>
            <a:ext cx="680381" cy="50331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31"/>
          <p:cNvSpPr txBox="1"/>
          <p:nvPr/>
        </p:nvSpPr>
        <p:spPr>
          <a:xfrm>
            <a:off x="2455623" y="514350"/>
            <a:ext cx="41241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COMMUNITY</a:t>
            </a:r>
            <a:endParaRPr b="1"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3" name="Google Shape;643;p131"/>
          <p:cNvSpPr txBox="1"/>
          <p:nvPr/>
        </p:nvSpPr>
        <p:spPr>
          <a:xfrm>
            <a:off x="2040664" y="363619"/>
            <a:ext cx="5367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people in your </a:t>
            </a:r>
            <a:endParaRPr b="1"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131"/>
          <p:cNvSpPr/>
          <p:nvPr/>
        </p:nvSpPr>
        <p:spPr>
          <a:xfrm>
            <a:off x="3836692" y="2274827"/>
            <a:ext cx="13941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5" name="Google Shape;645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9600" y="2477245"/>
            <a:ext cx="680375" cy="359717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31"/>
          <p:cNvSpPr/>
          <p:nvPr/>
        </p:nvSpPr>
        <p:spPr>
          <a:xfrm>
            <a:off x="4450798" y="2876549"/>
            <a:ext cx="364200" cy="17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7850" lIns="17850" spcFirstLastPara="1" rIns="17850" wrap="square" tIns="17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+</a:t>
            </a:r>
            <a:endParaRPr sz="1500"/>
          </a:p>
        </p:txBody>
      </p:sp>
      <p:sp>
        <p:nvSpPr>
          <p:cNvPr id="647" name="Google Shape;647;p131"/>
          <p:cNvSpPr txBox="1"/>
          <p:nvPr/>
        </p:nvSpPr>
        <p:spPr>
          <a:xfrm>
            <a:off x="4495800" y="1009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 you SHARE this </a:t>
            </a: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with? </a:t>
            </a:r>
            <a:endParaRPr/>
          </a:p>
        </p:txBody>
      </p:sp>
      <p:pic>
        <p:nvPicPr>
          <p:cNvPr id="648" name="Google Shape;648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9099" y="2488406"/>
            <a:ext cx="364200" cy="337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132"/>
          <p:cNvPicPr preferRelativeResize="0"/>
          <p:nvPr/>
        </p:nvPicPr>
        <p:blipFill rotWithShape="1">
          <a:blip r:embed="rId3">
            <a:alphaModFix/>
          </a:blip>
          <a:srcRect b="0" l="27378" r="44927" t="0"/>
          <a:stretch/>
        </p:blipFill>
        <p:spPr>
          <a:xfrm>
            <a:off x="0" y="0"/>
            <a:ext cx="2532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32"/>
          <p:cNvSpPr/>
          <p:nvPr/>
        </p:nvSpPr>
        <p:spPr>
          <a:xfrm>
            <a:off x="-25" y="0"/>
            <a:ext cx="2532300" cy="5143500"/>
          </a:xfrm>
          <a:prstGeom prst="rect">
            <a:avLst/>
          </a:prstGeom>
          <a:solidFill>
            <a:srgbClr val="3DA5DA">
              <a:alpha val="5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132"/>
          <p:cNvSpPr txBox="1"/>
          <p:nvPr>
            <p:ph type="title"/>
          </p:nvPr>
        </p:nvSpPr>
        <p:spPr>
          <a:xfrm>
            <a:off x="3425025" y="1005900"/>
            <a:ext cx="549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6" name="Google Shape;656;p132"/>
          <p:cNvSpPr txBox="1"/>
          <p:nvPr>
            <p:ph idx="1" type="body"/>
          </p:nvPr>
        </p:nvSpPr>
        <p:spPr>
          <a:xfrm>
            <a:off x="3425025" y="1710750"/>
            <a:ext cx="5407200" cy="32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1F76C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1F76C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 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7" name="Google Shape;657;p132"/>
          <p:cNvSpPr txBox="1"/>
          <p:nvPr/>
        </p:nvSpPr>
        <p:spPr>
          <a:xfrm>
            <a:off x="3046525" y="179125"/>
            <a:ext cx="58443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THESE POSTERS ARE IN EACH SCHOOL + BEING SHARED DIGITALLY TO PARENTS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8" name="Google Shape;658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3139" y="540625"/>
            <a:ext cx="5936838" cy="4450476"/>
          </a:xfrm>
          <a:prstGeom prst="rect">
            <a:avLst/>
          </a:prstGeom>
          <a:noFill/>
          <a:ln cap="flat" cmpd="sng" w="762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3" name="Google Shape;663;p133"/>
          <p:cNvCxnSpPr/>
          <p:nvPr/>
        </p:nvCxnSpPr>
        <p:spPr>
          <a:xfrm>
            <a:off x="-25550" y="842450"/>
            <a:ext cx="9183000" cy="31800"/>
          </a:xfrm>
          <a:prstGeom prst="straightConnector1">
            <a:avLst/>
          </a:prstGeom>
          <a:noFill/>
          <a:ln cap="flat" cmpd="sng" w="19050">
            <a:solidFill>
              <a:srgbClr val="3DA5DA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664" name="Google Shape;664;p133"/>
          <p:cNvGraphicFramePr/>
          <p:nvPr/>
        </p:nvGraphicFramePr>
        <p:xfrm>
          <a:off x="706925" y="1112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{BE578535-11B0-4037-8B7A-4C22FB1CE6FE}</a:tableStyleId>
              </a:tblPr>
              <a:tblGrid>
                <a:gridCol w="2542225"/>
                <a:gridCol w="2542225"/>
                <a:gridCol w="2702350"/>
              </a:tblGrid>
              <a:tr h="379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ato"/>
                          <a:ea typeface="Lato"/>
                          <a:cs typeface="Lato"/>
                          <a:sym typeface="Lato"/>
                        </a:rPr>
                        <a:t>SCHOOL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ato"/>
                          <a:ea typeface="Lato"/>
                          <a:cs typeface="Lato"/>
                          <a:sym typeface="Lato"/>
                        </a:rPr>
                        <a:t>STUDENT CODE 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ato"/>
                          <a:ea typeface="Lato"/>
                          <a:cs typeface="Lato"/>
                          <a:sym typeface="Lato"/>
                        </a:rPr>
                        <a:t>PARENTS + TEACHER CODE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4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Andrews High School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ANDREWSSTUDENTS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ANDREWSADULTS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4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Kermit High School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KERMITSTUDENTS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Lato"/>
                          <a:ea typeface="Lato"/>
                          <a:cs typeface="Lato"/>
                          <a:sym typeface="Lato"/>
                        </a:rPr>
                        <a:t>KERMITADULTS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4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Lee High School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LHSSTUDENTS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LHSADULTS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4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Midland High School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MIDLANDSTUDENTS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MIDLANDADULTS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4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Monahans High School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MONAHANSSTUDENTS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MONAHANSADULTS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4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Odessa High School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ODESSASTUDENTS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ODESSAADULTS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48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Pecos High School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PECOSSTUDENTS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PECOSADULTS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665" name="Google Shape;665;p133"/>
          <p:cNvSpPr txBox="1"/>
          <p:nvPr/>
        </p:nvSpPr>
        <p:spPr>
          <a:xfrm>
            <a:off x="522325" y="218000"/>
            <a:ext cx="3090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Your School’s Code 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666" name="Google Shape;666;p133"/>
          <p:cNvGraphicFramePr/>
          <p:nvPr/>
        </p:nvGraphicFramePr>
        <p:xfrm>
          <a:off x="706925" y="3975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{BE578535-11B0-4037-8B7A-4C22FB1CE6FE}</a:tableStyleId>
              </a:tblPr>
              <a:tblGrid>
                <a:gridCol w="2542225"/>
                <a:gridCol w="2542225"/>
                <a:gridCol w="2702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Wink High School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WINKSTUDENTS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WINKADULTS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Permian High School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PERMIANHSSTUDENTS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PERMIANHSADULTS</a:t>
                      </a:r>
                      <a:endParaRPr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667" name="Google Shape;667;p133"/>
          <p:cNvSpPr txBox="1"/>
          <p:nvPr/>
        </p:nvSpPr>
        <p:spPr>
          <a:xfrm>
            <a:off x="3376225" y="228600"/>
            <a:ext cx="496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75757"/>
                </a:solidFill>
                <a:latin typeface="Lato"/>
                <a:ea typeface="Lato"/>
                <a:cs typeface="Lato"/>
                <a:sym typeface="Lato"/>
              </a:rPr>
              <a:t>Please see below for your schools code. There are two groups per school, one for students and one for teachers + parents.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34"/>
          <p:cNvSpPr txBox="1"/>
          <p:nvPr>
            <p:ph type="title"/>
          </p:nvPr>
        </p:nvSpPr>
        <p:spPr>
          <a:xfrm>
            <a:off x="60879" y="86918"/>
            <a:ext cx="1664100" cy="1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4" name="Google Shape;67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2940" y="778482"/>
            <a:ext cx="5849240" cy="445431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134"/>
          <p:cNvSpPr txBox="1"/>
          <p:nvPr>
            <p:ph idx="1" type="body"/>
          </p:nvPr>
        </p:nvSpPr>
        <p:spPr>
          <a:xfrm>
            <a:off x="7284265" y="844062"/>
            <a:ext cx="1723500" cy="4269000"/>
          </a:xfrm>
          <a:prstGeom prst="rect">
            <a:avLst/>
          </a:prstGeom>
          <a:solidFill>
            <a:srgbClr val="BFDEEE"/>
          </a:solidFill>
          <a:ln cap="flat" cmpd="sng" w="76200">
            <a:solidFill>
              <a:srgbClr val="1269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Tell PARENTS as they can win $$ too </a:t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Available in Spanish too!</a:t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Tell Companies to sign up with SAFE 2 SAVE PRO</a:t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www.safe2save.org/employers</a:t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6" name="Google Shape;676;p134"/>
          <p:cNvSpPr/>
          <p:nvPr/>
        </p:nvSpPr>
        <p:spPr>
          <a:xfrm>
            <a:off x="0" y="0"/>
            <a:ext cx="9144000" cy="777300"/>
          </a:xfrm>
          <a:prstGeom prst="rect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34"/>
          <p:cNvSpPr txBox="1"/>
          <p:nvPr/>
        </p:nvSpPr>
        <p:spPr>
          <a:xfrm>
            <a:off x="79131" y="184637"/>
            <a:ext cx="89286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850" lIns="17850" spcFirstLastPara="1" rIns="17850" wrap="square" tIns="178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can you help?!  </a:t>
            </a:r>
            <a:r>
              <a:rPr b="1"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Offer Rewards + Drive people in - Win Win</a:t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678" name="Google Shape;678;p134"/>
          <p:cNvSpPr txBox="1"/>
          <p:nvPr/>
        </p:nvSpPr>
        <p:spPr>
          <a:xfrm>
            <a:off x="79131" y="844038"/>
            <a:ext cx="1543200" cy="4238100"/>
          </a:xfrm>
          <a:prstGeom prst="rect">
            <a:avLst/>
          </a:prstGeom>
          <a:solidFill>
            <a:srgbClr val="BFDEEE"/>
          </a:solidFill>
          <a:ln cap="flat" cmpd="sng" w="76200">
            <a:solidFill>
              <a:srgbClr val="1269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7850" lIns="17850" spcFirstLastPara="1" rIns="17850" wrap="square" tIns="178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Share out on Social Media personally + with your org. + tag us: </a:t>
            </a:r>
            <a:r>
              <a:rPr b="1"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@safe2save</a:t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@permianroadsafetycoalition</a:t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@shell</a:t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Use #ArriveAlivePB</a:t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Share Videos out + Identify families to speak out </a:t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r>
              <a:t/>
            </a:r>
            <a:endParaRPr sz="13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35"/>
          <p:cNvSpPr txBox="1"/>
          <p:nvPr/>
        </p:nvSpPr>
        <p:spPr>
          <a:xfrm>
            <a:off x="3888975" y="1556800"/>
            <a:ext cx="4930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3333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The Permian Road Safety Coalition (PRSC) is based in Midland, Texas and leads a collaborative effort with oil and natural gas operators, oil field service and transportation companies, non-governmental and governmental organizations to improve road safety and reduce the number of traffic-related injuries and deaths in the Permian Basin. Learn more at www.permianroadsafety.org.</a:t>
            </a:r>
            <a:endParaRPr sz="1300"/>
          </a:p>
        </p:txBody>
      </p:sp>
      <p:sp>
        <p:nvSpPr>
          <p:cNvPr id="684" name="Google Shape;684;p135"/>
          <p:cNvSpPr txBox="1"/>
          <p:nvPr/>
        </p:nvSpPr>
        <p:spPr>
          <a:xfrm>
            <a:off x="3888975" y="3525175"/>
            <a:ext cx="4930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3333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Shell companies have operations in more than 70 countries and territories with businesses including oil and gas exploration and production; production and marketing of liquefied natural gas and gas to liquids; manufacturing, marketing, and shipping of oil products and chemicals and renewable energy projects. For further information,visit www.shell.com.</a:t>
            </a:r>
            <a:endParaRPr i="1" sz="1300"/>
          </a:p>
        </p:txBody>
      </p:sp>
      <p:sp>
        <p:nvSpPr>
          <p:cNvPr id="685" name="Google Shape;685;p135"/>
          <p:cNvSpPr/>
          <p:nvPr/>
        </p:nvSpPr>
        <p:spPr>
          <a:xfrm>
            <a:off x="0" y="-63650"/>
            <a:ext cx="9144000" cy="1017000"/>
          </a:xfrm>
          <a:prstGeom prst="rect">
            <a:avLst/>
          </a:prstGeom>
          <a:solidFill>
            <a:srgbClr val="3DA5DA"/>
          </a:solidFill>
          <a:ln cap="flat" cmpd="sng" w="9525">
            <a:solidFill>
              <a:srgbClr val="1269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3DA5DA"/>
              </a:highlight>
            </a:endParaRPr>
          </a:p>
        </p:txBody>
      </p:sp>
      <p:sp>
        <p:nvSpPr>
          <p:cNvPr id="686" name="Google Shape;686;p135"/>
          <p:cNvSpPr txBox="1"/>
          <p:nvPr/>
        </p:nvSpPr>
        <p:spPr>
          <a:xfrm>
            <a:off x="365675" y="115050"/>
            <a:ext cx="5204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  <a:r>
              <a:rPr lang="en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Our Sponsors</a:t>
            </a:r>
            <a:endParaRPr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7" name="Google Shape;687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50" y="1256275"/>
            <a:ext cx="27146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2175" y="3245125"/>
            <a:ext cx="1697985" cy="15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36"/>
          <p:cNvSpPr txBox="1"/>
          <p:nvPr/>
        </p:nvSpPr>
        <p:spPr>
          <a:xfrm>
            <a:off x="3097050" y="453516"/>
            <a:ext cx="29499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Meagan Kamra </a:t>
            </a:r>
            <a:endParaRPr>
              <a:solidFill>
                <a:srgbClr val="57575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Competitions Coordinator</a:t>
            </a:r>
            <a:endParaRPr>
              <a:solidFill>
                <a:srgbClr val="57575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3DA5DA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meagan@safe2save.org</a:t>
            </a:r>
            <a:endParaRPr>
              <a:solidFill>
                <a:srgbClr val="3DA5D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214-477-7808</a:t>
            </a:r>
            <a:endParaRPr sz="1400">
              <a:solidFill>
                <a:srgbClr val="3DA5D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4" name="Google Shape;694;p136"/>
          <p:cNvPicPr preferRelativeResize="0"/>
          <p:nvPr/>
        </p:nvPicPr>
        <p:blipFill rotWithShape="1">
          <a:blip r:embed="rId4">
            <a:alphaModFix/>
          </a:blip>
          <a:srcRect b="3296" l="0" r="0" t="3306"/>
          <a:stretch/>
        </p:blipFill>
        <p:spPr>
          <a:xfrm>
            <a:off x="561903" y="416898"/>
            <a:ext cx="1852927" cy="1280126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36"/>
          <p:cNvSpPr txBox="1"/>
          <p:nvPr/>
        </p:nvSpPr>
        <p:spPr>
          <a:xfrm>
            <a:off x="5992925" y="1022925"/>
            <a:ext cx="3000000" cy="6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Learn more at</a:t>
            </a: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u="sng">
                <a:solidFill>
                  <a:srgbClr val="3DA5DA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safe2save.org</a:t>
            </a:r>
            <a:endParaRPr/>
          </a:p>
        </p:txBody>
      </p:sp>
      <p:grpSp>
        <p:nvGrpSpPr>
          <p:cNvPr id="696" name="Google Shape;696;p136"/>
          <p:cNvGrpSpPr/>
          <p:nvPr/>
        </p:nvGrpSpPr>
        <p:grpSpPr>
          <a:xfrm>
            <a:off x="6502490" y="910549"/>
            <a:ext cx="1980871" cy="292873"/>
            <a:chOff x="6414589" y="4220762"/>
            <a:chExt cx="1980871" cy="292873"/>
          </a:xfrm>
        </p:grpSpPr>
        <p:pic>
          <p:nvPicPr>
            <p:cNvPr id="697" name="Google Shape;697;p136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102596" y="4220771"/>
              <a:ext cx="292864" cy="292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136">
              <a:hlinkClick r:id="rId8"/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14589" y="4220762"/>
              <a:ext cx="288959" cy="292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136">
              <a:hlinkClick r:id="rId10"/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34638" y="4220762"/>
              <a:ext cx="292864" cy="292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136">
              <a:hlinkClick r:id="rId12"/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258592" y="4220762"/>
              <a:ext cx="292864" cy="292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136">
              <a:hlinkClick r:id="rId14"/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682546" y="4220762"/>
              <a:ext cx="288959" cy="2928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2" name="Google Shape;702;p1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925" y="2047676"/>
            <a:ext cx="9287476" cy="30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3878" y="1504347"/>
            <a:ext cx="2498412" cy="508269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21"/>
          <p:cNvSpPr txBox="1"/>
          <p:nvPr/>
        </p:nvSpPr>
        <p:spPr>
          <a:xfrm>
            <a:off x="465450" y="345775"/>
            <a:ext cx="5018400" cy="10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Distracted driving is</a:t>
            </a:r>
            <a:endParaRPr b="0" i="0" sz="3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 epidemic.</a:t>
            </a:r>
            <a:endParaRPr b="1" i="0" sz="3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7" name="Google Shape;517;p121"/>
          <p:cNvSpPr/>
          <p:nvPr/>
        </p:nvSpPr>
        <p:spPr>
          <a:xfrm flipH="1" rot="10800000">
            <a:off x="4203223" y="4530612"/>
            <a:ext cx="660900" cy="430800"/>
          </a:xfrm>
          <a:prstGeom prst="rtTriangle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4203212" y="3544725"/>
            <a:ext cx="4823100" cy="12033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 flipH="1" rot="10800000">
            <a:off x="4205441" y="2518147"/>
            <a:ext cx="660900" cy="430800"/>
          </a:xfrm>
          <a:prstGeom prst="rtTriangle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4205447" y="1834574"/>
            <a:ext cx="4221900" cy="9297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 rot="10800000">
            <a:off x="2085019" y="3473650"/>
            <a:ext cx="730800" cy="430800"/>
          </a:xfrm>
          <a:prstGeom prst="rtTriangle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 flipH="1">
            <a:off x="166219" y="2570150"/>
            <a:ext cx="2649600" cy="1149600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 rot="10800000">
            <a:off x="2085069" y="3429600"/>
            <a:ext cx="730800" cy="430800"/>
          </a:xfrm>
          <a:prstGeom prst="rtTriangle">
            <a:avLst/>
          </a:prstGeom>
          <a:solidFill>
            <a:srgbClr val="1269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 flipH="1">
            <a:off x="166269" y="2526100"/>
            <a:ext cx="2649600" cy="1149600"/>
          </a:xfrm>
          <a:prstGeom prst="roundRect">
            <a:avLst>
              <a:gd fmla="val 16667" name="adj"/>
            </a:avLst>
          </a:prstGeom>
          <a:solidFill>
            <a:srgbClr val="1269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 txBox="1"/>
          <p:nvPr/>
        </p:nvSpPr>
        <p:spPr>
          <a:xfrm>
            <a:off x="385394" y="2640100"/>
            <a:ext cx="22803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 are </a:t>
            </a:r>
            <a:r>
              <a:rPr b="1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23x more likely to crash</a:t>
            </a:r>
            <a:r>
              <a:rPr b="0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when texting and driving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121"/>
          <p:cNvSpPr/>
          <p:nvPr/>
        </p:nvSpPr>
        <p:spPr>
          <a:xfrm flipH="1" rot="10800000">
            <a:off x="4205441" y="2464569"/>
            <a:ext cx="660900" cy="430800"/>
          </a:xfrm>
          <a:prstGeom prst="rtTriangle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4205447" y="1834573"/>
            <a:ext cx="4221900" cy="876000"/>
          </a:xfrm>
          <a:prstGeom prst="roundRect">
            <a:avLst>
              <a:gd fmla="val 16667" name="adj"/>
            </a:avLst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 flipH="1" rot="10800000">
            <a:off x="4203223" y="4477034"/>
            <a:ext cx="660900" cy="430800"/>
          </a:xfrm>
          <a:prstGeom prst="rtTriangle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4203212" y="3544725"/>
            <a:ext cx="4823100" cy="11496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 txBox="1"/>
          <p:nvPr/>
        </p:nvSpPr>
        <p:spPr>
          <a:xfrm>
            <a:off x="4402089" y="3654325"/>
            <a:ext cx="45285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b="1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% of people</a:t>
            </a:r>
            <a:r>
              <a:rPr b="0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say no one should text and drive but they </a:t>
            </a:r>
            <a:r>
              <a:rPr b="1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believe they are an exception</a:t>
            </a:r>
            <a:r>
              <a:rPr b="0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and can multi-task well.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1" name="Google Shape;531;p121"/>
          <p:cNvSpPr txBox="1"/>
          <p:nvPr/>
        </p:nvSpPr>
        <p:spPr>
          <a:xfrm>
            <a:off x="4429098" y="1834573"/>
            <a:ext cx="37746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 people a DAY die + </a:t>
            </a:r>
            <a:r>
              <a:rPr b="1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390,000 </a:t>
            </a: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are injured </a:t>
            </a:r>
            <a:r>
              <a:rPr b="1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every year in </a:t>
            </a: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America </a:t>
            </a:r>
            <a:r>
              <a:rPr b="0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from crashes caused by </a:t>
            </a:r>
            <a:r>
              <a:rPr b="1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texting and driving</a:t>
            </a:r>
            <a:r>
              <a:rPr b="0" i="0" lang="en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2" name="Google Shape;532;p1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22"/>
          <p:cNvSpPr/>
          <p:nvPr/>
        </p:nvSpPr>
        <p:spPr>
          <a:xfrm>
            <a:off x="-18599" y="0"/>
            <a:ext cx="9188700" cy="5188200"/>
          </a:xfrm>
          <a:prstGeom prst="rect">
            <a:avLst/>
          </a:prstGeom>
          <a:solidFill>
            <a:srgbClr val="3DA5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122"/>
          <p:cNvSpPr txBox="1"/>
          <p:nvPr/>
        </p:nvSpPr>
        <p:spPr>
          <a:xfrm>
            <a:off x="379466" y="4374549"/>
            <a:ext cx="23940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8925" lIns="17150" spcFirstLastPara="1" rIns="17150" wrap="square" tIns="8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picture of </a:t>
            </a:r>
            <a:r>
              <a:rPr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loved ones reminds you that distracted driving is not worth it.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122"/>
          <p:cNvSpPr/>
          <p:nvPr/>
        </p:nvSpPr>
        <p:spPr>
          <a:xfrm>
            <a:off x="682250" y="4046307"/>
            <a:ext cx="17883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8925" lIns="17850" spcFirstLastPara="1" rIns="17850" wrap="square" tIns="8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Open the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pp</a:t>
            </a:r>
            <a:endParaRPr b="1"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122"/>
          <p:cNvSpPr txBox="1"/>
          <p:nvPr/>
        </p:nvSpPr>
        <p:spPr>
          <a:xfrm>
            <a:off x="3466856" y="4394950"/>
            <a:ext cx="22104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8925" lIns="17150" spcFirstLastPara="1" rIns="17150" wrap="square" tIns="8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rewarded points for undistracted driving 1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 </a:t>
            </a:r>
            <a:r>
              <a:rPr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mph or more.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122"/>
          <p:cNvSpPr/>
          <p:nvPr/>
        </p:nvSpPr>
        <p:spPr>
          <a:xfrm>
            <a:off x="3319950" y="4046298"/>
            <a:ext cx="25041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8925" lIns="17850" spcFirstLastPara="1" rIns="17850" wrap="square" tIns="8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Earn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oints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</a:t>
            </a: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rive</a:t>
            </a:r>
            <a:endParaRPr b="1"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2" name="Google Shape;542;p122"/>
          <p:cNvSpPr txBox="1"/>
          <p:nvPr/>
        </p:nvSpPr>
        <p:spPr>
          <a:xfrm>
            <a:off x="6041757" y="4374551"/>
            <a:ext cx="28644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8925" lIns="17150" spcFirstLastPara="1" rIns="17150" wrap="square" tIns="8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Easily redeem your points at 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 1,500 </a:t>
            </a:r>
            <a:r>
              <a:rPr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restaurants &amp; businesses you love.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3" name="Google Shape;543;p122"/>
          <p:cNvSpPr/>
          <p:nvPr/>
        </p:nvSpPr>
        <p:spPr>
          <a:xfrm>
            <a:off x="5777822" y="4046309"/>
            <a:ext cx="339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8925" lIns="17850" spcFirstLastPara="1" rIns="17850" wrap="square" tIns="8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Redeem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 </a:t>
            </a: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b="1" i="0" lang="en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usinesses</a:t>
            </a:r>
            <a:endParaRPr b="1"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122"/>
          <p:cNvSpPr txBox="1"/>
          <p:nvPr/>
        </p:nvSpPr>
        <p:spPr>
          <a:xfrm>
            <a:off x="859640" y="195163"/>
            <a:ext cx="7432200" cy="10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Technology Can Help</a:t>
            </a: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Solve This!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1222" y="1013900"/>
            <a:ext cx="1441723" cy="292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1126" y="990500"/>
            <a:ext cx="1441723" cy="293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601" y="990500"/>
            <a:ext cx="1441723" cy="293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6650" y="1222066"/>
            <a:ext cx="1244881" cy="2469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24"/>
          <p:cNvSpPr txBox="1"/>
          <p:nvPr/>
        </p:nvSpPr>
        <p:spPr>
          <a:xfrm>
            <a:off x="4572000" y="674530"/>
            <a:ext cx="68610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575757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High School Competition</a:t>
            </a:r>
            <a:endParaRPr b="1" sz="2400">
              <a:solidFill>
                <a:srgbClr val="5757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9" name="Google Shape;559;p124"/>
          <p:cNvSpPr txBox="1"/>
          <p:nvPr/>
        </p:nvSpPr>
        <p:spPr>
          <a:xfrm>
            <a:off x="4923100" y="1866123"/>
            <a:ext cx="3394200" cy="17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January 29th - March 29th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1/29 - 3/29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We are excited for you to participate in the Arrive Alive High School Competition. </a:t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$27,000  will be given away to students, parents and high school teachers!</a:t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0" name="Google Shape;560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562" y="151445"/>
            <a:ext cx="2376326" cy="483700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24"/>
          <p:cNvSpPr txBox="1"/>
          <p:nvPr/>
        </p:nvSpPr>
        <p:spPr>
          <a:xfrm>
            <a:off x="4382375" y="3921125"/>
            <a:ext cx="4869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DA5DA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http://safe2save.org/arrivealivepb</a:t>
            </a:r>
            <a:endParaRPr b="1" sz="1900">
              <a:solidFill>
                <a:srgbClr val="3DA5D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2" name="Google Shape;562;p124"/>
          <p:cNvPicPr preferRelativeResize="0"/>
          <p:nvPr/>
        </p:nvPicPr>
        <p:blipFill rotWithShape="1">
          <a:blip r:embed="rId5">
            <a:alphaModFix/>
          </a:blip>
          <a:srcRect b="0" l="0" r="0" t="74588"/>
          <a:stretch/>
        </p:blipFill>
        <p:spPr>
          <a:xfrm>
            <a:off x="4382375" y="798250"/>
            <a:ext cx="4475649" cy="6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25"/>
          <p:cNvSpPr txBox="1"/>
          <p:nvPr/>
        </p:nvSpPr>
        <p:spPr>
          <a:xfrm>
            <a:off x="364125" y="837025"/>
            <a:ext cx="5060400" cy="4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757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Overall Competition Prizes – Group A + Group B </a:t>
            </a: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We will be breaking the seven schools up into two groups, based on the size of the high schools</a:t>
            </a:r>
            <a:b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GROUP 1</a:t>
            </a: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 = Lee, Midland High, Permian and Odessa High School</a:t>
            </a:r>
            <a:b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GROUP 2</a:t>
            </a: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 = Kermit High School, Andrews High School, Monahans High School, Pecos High School, Wink High School</a:t>
            </a:r>
            <a:endParaRPr sz="1100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Overall Individual School Prizes </a:t>
            </a: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We will be awarding the following prizes to ALL of the participating high schools at the end of the competition.</a:t>
            </a:r>
            <a:b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$150 Visa Gift Card for Student with Best Score per School</a:t>
            </a:r>
            <a:b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$150 Visa Gift Card for Teacher with Best Score per School</a:t>
            </a:r>
            <a:endParaRPr sz="1100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Weekly Individual School Prizes </a:t>
            </a: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We will be awarding the following prizes to ALL of the participating high schools each week of the competition.</a:t>
            </a:r>
            <a:b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$75 Visa Gift Card to Student with Best Weekly Score per School</a:t>
            </a:r>
            <a:b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$75 Visa Gift Card to Parent with Best Weekly Score per School </a:t>
            </a:r>
            <a:b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1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$75 Visa Gift Card to Teacher with Best Weekly Score per School </a:t>
            </a:r>
            <a:endParaRPr sz="1100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75757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68" name="Google Shape;568;p125"/>
          <p:cNvGraphicFramePr/>
          <p:nvPr/>
        </p:nvGraphicFramePr>
        <p:xfrm>
          <a:off x="5537475" y="15539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{BE578535-11B0-4037-8B7A-4C22FB1CE6FE}</a:tableStyleId>
              </a:tblPr>
              <a:tblGrid>
                <a:gridCol w="1251625"/>
                <a:gridCol w="1073750"/>
                <a:gridCol w="1073750"/>
              </a:tblGrid>
              <a:tr h="664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Group A Schools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Group B Schools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</a:tr>
              <a:tr h="447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1st Place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$1500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$1500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</a:tr>
              <a:tr h="57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2nd Place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$850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$850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</a:tr>
              <a:tr h="686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3rd Place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$750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$750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</a:tr>
              <a:tr h="447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4th Place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$550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A5DA"/>
                    </a:solidFill>
                  </a:tcPr>
                </a:tc>
              </a:tr>
            </a:tbl>
          </a:graphicData>
        </a:graphic>
      </p:graphicFrame>
      <p:sp>
        <p:nvSpPr>
          <p:cNvPr id="569" name="Google Shape;569;p125"/>
          <p:cNvSpPr txBox="1"/>
          <p:nvPr/>
        </p:nvSpPr>
        <p:spPr>
          <a:xfrm>
            <a:off x="450575" y="292900"/>
            <a:ext cx="5898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Prizes YOU Can Win</a:t>
            </a:r>
            <a:endParaRPr sz="3100">
              <a:solidFill>
                <a:srgbClr val="5757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p125"/>
          <p:cNvSpPr txBox="1"/>
          <p:nvPr/>
        </p:nvSpPr>
        <p:spPr>
          <a:xfrm>
            <a:off x="4956250" y="489250"/>
            <a:ext cx="4056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rgbClr val="126996"/>
                </a:solidFill>
                <a:latin typeface="Montserrat"/>
                <a:ea typeface="Montserrat"/>
                <a:cs typeface="Montserrat"/>
                <a:sym typeface="Montserrat"/>
              </a:rPr>
              <a:t>$27,000 of Prizes!!</a:t>
            </a:r>
            <a:endParaRPr b="1" i="1" sz="3000">
              <a:solidFill>
                <a:srgbClr val="1269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5" name="Google Shape;575;p126"/>
          <p:cNvCxnSpPr/>
          <p:nvPr/>
        </p:nvCxnSpPr>
        <p:spPr>
          <a:xfrm>
            <a:off x="-25550" y="842450"/>
            <a:ext cx="9183000" cy="31800"/>
          </a:xfrm>
          <a:prstGeom prst="straightConnector1">
            <a:avLst/>
          </a:prstGeom>
          <a:noFill/>
          <a:ln cap="flat" cmpd="sng" w="19050">
            <a:solidFill>
              <a:srgbClr val="3DA5DA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576" name="Google Shape;576;p126"/>
          <p:cNvGraphicFramePr/>
          <p:nvPr/>
        </p:nvGraphicFramePr>
        <p:xfrm>
          <a:off x="706925" y="874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{BE578535-11B0-4037-8B7A-4C22FB1CE6FE}</a:tableStyleId>
              </a:tblPr>
              <a:tblGrid>
                <a:gridCol w="2542225"/>
                <a:gridCol w="2542225"/>
                <a:gridCol w="2702350"/>
              </a:tblGrid>
              <a:tr h="428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ato"/>
                          <a:ea typeface="Lato"/>
                          <a:cs typeface="Lato"/>
                          <a:sym typeface="Lato"/>
                        </a:rPr>
                        <a:t>SCHOOL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ato"/>
                          <a:ea typeface="Lato"/>
                          <a:cs typeface="Lato"/>
                          <a:sym typeface="Lato"/>
                        </a:rPr>
                        <a:t>STUDENT CODE 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Lato"/>
                          <a:ea typeface="Lato"/>
                          <a:cs typeface="Lato"/>
                          <a:sym typeface="Lato"/>
                        </a:rPr>
                        <a:t>PARENTS + TEACHER CODE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96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Odessa High School</a:t>
                      </a:r>
                      <a:endParaRPr b="1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ODESSASTUDENTS</a:t>
                      </a:r>
                      <a:endParaRPr b="1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ODESSAADULTS</a:t>
                      </a:r>
                      <a:endParaRPr b="1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96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Permian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High School</a:t>
                      </a:r>
                      <a:endParaRPr b="1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PERMIANHSSTUDENTS</a:t>
                      </a:r>
                      <a:endParaRPr b="1"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PERMIANHSA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DULTS</a:t>
                      </a:r>
                      <a:endParaRPr b="1" sz="11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577" name="Google Shape;577;p126"/>
          <p:cNvSpPr txBox="1"/>
          <p:nvPr/>
        </p:nvSpPr>
        <p:spPr>
          <a:xfrm>
            <a:off x="522325" y="218000"/>
            <a:ext cx="34209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ECISD</a:t>
            </a:r>
            <a:r>
              <a:rPr lang="en" sz="2300">
                <a:solidFill>
                  <a:srgbClr val="575757"/>
                </a:solidFill>
                <a:latin typeface="Montserrat"/>
                <a:ea typeface="Montserrat"/>
                <a:cs typeface="Montserrat"/>
                <a:sym typeface="Montserrat"/>
              </a:rPr>
              <a:t> Codes 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8" name="Google Shape;578;p126"/>
          <p:cNvSpPr txBox="1"/>
          <p:nvPr/>
        </p:nvSpPr>
        <p:spPr>
          <a:xfrm>
            <a:off x="3376225" y="228600"/>
            <a:ext cx="496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75757"/>
                </a:solidFill>
                <a:latin typeface="Lato"/>
                <a:ea typeface="Lato"/>
                <a:cs typeface="Lato"/>
                <a:sym typeface="Lato"/>
              </a:rPr>
              <a:t>Please see below for your schools code. There are two groups per school, one for students and one for teachers + parents.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79" name="Google Shape;57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2247888"/>
            <a:ext cx="3659363" cy="2743213"/>
          </a:xfrm>
          <a:prstGeom prst="rect">
            <a:avLst/>
          </a:prstGeom>
          <a:noFill/>
          <a:ln cap="flat" cmpd="sng" w="7620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A5DA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27"/>
          <p:cNvSpPr txBox="1"/>
          <p:nvPr/>
        </p:nvSpPr>
        <p:spPr>
          <a:xfrm>
            <a:off x="314500" y="2577563"/>
            <a:ext cx="27543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 probability wheel shows the increased probability of being in a car crash based on the scenario.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this link to try it out!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7575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5" name="Google Shape;585;p127"/>
          <p:cNvSpPr txBox="1"/>
          <p:nvPr/>
        </p:nvSpPr>
        <p:spPr>
          <a:xfrm>
            <a:off x="249650" y="508975"/>
            <a:ext cx="86928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Did you know you are more likely to crash with passengers in the car? That driving in the dark matters? That distractions layer + increase risks?</a:t>
            </a:r>
            <a:endParaRPr sz="2300">
              <a:solidFill>
                <a:srgbClr val="FFFFFF"/>
              </a:solidFill>
            </a:endParaRPr>
          </a:p>
        </p:txBody>
      </p:sp>
      <p:pic>
        <p:nvPicPr>
          <p:cNvPr id="586" name="Google Shape;586;p127"/>
          <p:cNvPicPr preferRelativeResize="0"/>
          <p:nvPr/>
        </p:nvPicPr>
        <p:blipFill rotWithShape="1">
          <a:blip r:embed="rId4">
            <a:alphaModFix/>
          </a:blip>
          <a:srcRect b="0" l="14825" r="7268" t="24465"/>
          <a:stretch/>
        </p:blipFill>
        <p:spPr>
          <a:xfrm>
            <a:off x="3281938" y="1994375"/>
            <a:ext cx="5660386" cy="307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128"/>
          <p:cNvPicPr preferRelativeResize="0"/>
          <p:nvPr/>
        </p:nvPicPr>
        <p:blipFill rotWithShape="1">
          <a:blip r:embed="rId3">
            <a:alphaModFix/>
          </a:blip>
          <a:srcRect b="13269" l="0" r="0" t="-13269"/>
          <a:stretch/>
        </p:blipFill>
        <p:spPr>
          <a:xfrm>
            <a:off x="692285" y="2420600"/>
            <a:ext cx="3312266" cy="24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28"/>
          <p:cNvPicPr preferRelativeResize="0"/>
          <p:nvPr/>
        </p:nvPicPr>
        <p:blipFill rotWithShape="1">
          <a:blip r:embed="rId4">
            <a:alphaModFix/>
          </a:blip>
          <a:srcRect b="4103" l="0" r="0" t="4103"/>
          <a:stretch/>
        </p:blipFill>
        <p:spPr>
          <a:xfrm>
            <a:off x="692285" y="695886"/>
            <a:ext cx="3312331" cy="2043666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28"/>
          <p:cNvSpPr/>
          <p:nvPr/>
        </p:nvSpPr>
        <p:spPr>
          <a:xfrm>
            <a:off x="4378425" y="164375"/>
            <a:ext cx="123600" cy="263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4" name="Google Shape;594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9772" y="241231"/>
            <a:ext cx="1863153" cy="248419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28"/>
          <p:cNvSpPr/>
          <p:nvPr/>
        </p:nvSpPr>
        <p:spPr>
          <a:xfrm>
            <a:off x="568711" y="175207"/>
            <a:ext cx="123600" cy="479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128"/>
          <p:cNvSpPr/>
          <p:nvPr/>
        </p:nvSpPr>
        <p:spPr>
          <a:xfrm>
            <a:off x="6125500" y="164425"/>
            <a:ext cx="123600" cy="486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7" name="Google Shape;597;p128"/>
          <p:cNvPicPr preferRelativeResize="0"/>
          <p:nvPr/>
        </p:nvPicPr>
        <p:blipFill rotWithShape="1">
          <a:blip r:embed="rId6">
            <a:alphaModFix/>
          </a:blip>
          <a:srcRect b="0" l="9474" r="9482" t="0"/>
          <a:stretch/>
        </p:blipFill>
        <p:spPr>
          <a:xfrm>
            <a:off x="6249100" y="255350"/>
            <a:ext cx="2632550" cy="243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28"/>
          <p:cNvPicPr preferRelativeResize="0"/>
          <p:nvPr/>
        </p:nvPicPr>
        <p:blipFill rotWithShape="1">
          <a:blip r:embed="rId7">
            <a:alphaModFix/>
          </a:blip>
          <a:srcRect b="5965" l="0" r="0" t="34135"/>
          <a:stretch/>
        </p:blipFill>
        <p:spPr>
          <a:xfrm>
            <a:off x="6249102" y="2802292"/>
            <a:ext cx="2632551" cy="210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128"/>
          <p:cNvPicPr preferRelativeResize="0"/>
          <p:nvPr/>
        </p:nvPicPr>
        <p:blipFill rotWithShape="1">
          <a:blip r:embed="rId8">
            <a:alphaModFix/>
          </a:blip>
          <a:srcRect b="0" l="2570" r="2570" t="0"/>
          <a:stretch/>
        </p:blipFill>
        <p:spPr>
          <a:xfrm>
            <a:off x="4289757" y="2756543"/>
            <a:ext cx="1643177" cy="2165252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128"/>
          <p:cNvSpPr/>
          <p:nvPr/>
        </p:nvSpPr>
        <p:spPr>
          <a:xfrm>
            <a:off x="514359" y="2647948"/>
            <a:ext cx="8397900" cy="26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128"/>
          <p:cNvSpPr/>
          <p:nvPr/>
        </p:nvSpPr>
        <p:spPr>
          <a:xfrm>
            <a:off x="4048202" y="164427"/>
            <a:ext cx="241500" cy="486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28"/>
          <p:cNvSpPr/>
          <p:nvPr/>
        </p:nvSpPr>
        <p:spPr>
          <a:xfrm>
            <a:off x="211081" y="175208"/>
            <a:ext cx="42747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DA5DA"/>
                </a:solidFill>
                <a:latin typeface="Montserrat"/>
                <a:ea typeface="Montserrat"/>
                <a:cs typeface="Montserrat"/>
                <a:sym typeface="Montserrat"/>
              </a:rPr>
              <a:t>SCHOOL </a:t>
            </a:r>
            <a:r>
              <a:rPr b="1" lang="en" sz="2100">
                <a:solidFill>
                  <a:srgbClr val="3DA5DA"/>
                </a:solidFill>
                <a:latin typeface="Montserrat"/>
                <a:ea typeface="Montserrat"/>
                <a:cs typeface="Montserrat"/>
                <a:sym typeface="Montserrat"/>
              </a:rPr>
              <a:t>EDUCATION PROJECTS </a:t>
            </a:r>
            <a:r>
              <a:rPr lang="en" sz="2100">
                <a:solidFill>
                  <a:srgbClr val="3DA5DA"/>
                </a:solidFill>
                <a:latin typeface="Montserrat"/>
                <a:ea typeface="Montserrat"/>
                <a:cs typeface="Montserrat"/>
                <a:sym typeface="Montserrat"/>
              </a:rPr>
              <a:t>#ARRIVEALIVEPB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ark Background">
  <a:themeElements>
    <a:clrScheme name="Custom 60">
      <a:dk1>
        <a:srgbClr val="000000"/>
      </a:dk1>
      <a:lt1>
        <a:srgbClr val="FFFFFF"/>
      </a:lt1>
      <a:dk2>
        <a:srgbClr val="3B3D41"/>
      </a:dk2>
      <a:lt2>
        <a:srgbClr val="E7E6E6"/>
      </a:lt2>
      <a:accent1>
        <a:srgbClr val="F4576C"/>
      </a:accent1>
      <a:accent2>
        <a:srgbClr val="FCCA0B"/>
      </a:accent2>
      <a:accent3>
        <a:srgbClr val="A0C4FC"/>
      </a:accent3>
      <a:accent4>
        <a:srgbClr val="99B977"/>
      </a:accent4>
      <a:accent5>
        <a:srgbClr val="F3F3F3"/>
      </a:accent5>
      <a:accent6>
        <a:srgbClr val="333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